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9" r:id="rId3"/>
    <p:sldId id="264" r:id="rId4"/>
    <p:sldId id="261" r:id="rId5"/>
    <p:sldId id="262" r:id="rId6"/>
    <p:sldId id="258" r:id="rId7"/>
    <p:sldId id="257" r:id="rId8"/>
    <p:sldId id="263" r:id="rId9"/>
    <p:sldId id="265" r:id="rId10"/>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7963AE-A3EF-7D90-9346-B57EF2CCEB72}" v="837" dt="2025-02-18T21:03:36.647"/>
    <p1510:client id="{80B12236-38C8-F4A0-9BE1-906A3441BEA6}" v="150" dt="2025-02-18T20:40:14.2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Bal 55751" userId="S::55751@student.wspia.eu::bd27d671-6e40-4e46-b6ed-4a07f97dc566" providerId="AD" clId="Web-{327963AE-A3EF-7D90-9346-B57EF2CCEB72}"/>
    <pc:docChg chg="addSld delSld modSld sldOrd addMainMaster delMainMaster">
      <pc:chgData name="Julia Bal 55751" userId="S::55751@student.wspia.eu::bd27d671-6e40-4e46-b6ed-4a07f97dc566" providerId="AD" clId="Web-{327963AE-A3EF-7D90-9346-B57EF2CCEB72}" dt="2025-02-18T21:03:35.897" v="852" actId="20577"/>
      <pc:docMkLst>
        <pc:docMk/>
      </pc:docMkLst>
      <pc:sldChg chg="addSp delSp modSp mod modTransition setBg modClrScheme delDesignElem chgLayout">
        <pc:chgData name="Julia Bal 55751" userId="S::55751@student.wspia.eu::bd27d671-6e40-4e46-b6ed-4a07f97dc566" providerId="AD" clId="Web-{327963AE-A3EF-7D90-9346-B57EF2CCEB72}" dt="2025-02-18T20:56:27.574" v="825"/>
        <pc:sldMkLst>
          <pc:docMk/>
          <pc:sldMk cId="650317164" sldId="256"/>
        </pc:sldMkLst>
        <pc:spChg chg="mod ord">
          <ac:chgData name="Julia Bal 55751" userId="S::55751@student.wspia.eu::bd27d671-6e40-4e46-b6ed-4a07f97dc566" providerId="AD" clId="Web-{327963AE-A3EF-7D90-9346-B57EF2CCEB72}" dt="2025-02-18T20:48:12.638" v="746" actId="20577"/>
          <ac:spMkLst>
            <pc:docMk/>
            <pc:sldMk cId="650317164" sldId="256"/>
            <ac:spMk id="2" creationId="{00000000-0000-0000-0000-000000000000}"/>
          </ac:spMkLst>
        </pc:spChg>
        <pc:spChg chg="mod ord">
          <ac:chgData name="Julia Bal 55751" userId="S::55751@student.wspia.eu::bd27d671-6e40-4e46-b6ed-4a07f97dc566" providerId="AD" clId="Web-{327963AE-A3EF-7D90-9346-B57EF2CCEB72}" dt="2025-02-18T20:43:16.699" v="726"/>
          <ac:spMkLst>
            <pc:docMk/>
            <pc:sldMk cId="650317164" sldId="256"/>
            <ac:spMk id="3" creationId="{00000000-0000-0000-0000-000000000000}"/>
          </ac:spMkLst>
        </pc:spChg>
        <pc:spChg chg="add del">
          <ac:chgData name="Julia Bal 55751" userId="S::55751@student.wspia.eu::bd27d671-6e40-4e46-b6ed-4a07f97dc566" providerId="AD" clId="Web-{327963AE-A3EF-7D90-9346-B57EF2CCEB72}" dt="2025-02-18T20:36:07.813" v="702"/>
          <ac:spMkLst>
            <pc:docMk/>
            <pc:sldMk cId="650317164" sldId="256"/>
            <ac:spMk id="9" creationId="{8A94871E-96FC-4ADE-815B-41A636E34F1A}"/>
          </ac:spMkLst>
        </pc:spChg>
        <pc:spChg chg="add del">
          <ac:chgData name="Julia Bal 55751" userId="S::55751@student.wspia.eu::bd27d671-6e40-4e46-b6ed-4a07f97dc566" providerId="AD" clId="Web-{327963AE-A3EF-7D90-9346-B57EF2CCEB72}" dt="2025-02-18T20:36:07.813" v="702"/>
          <ac:spMkLst>
            <pc:docMk/>
            <pc:sldMk cId="650317164" sldId="256"/>
            <ac:spMk id="11" creationId="{3FCFB1DE-0B7E-48CC-BA90-B2AB0889F9D6}"/>
          </ac:spMkLst>
        </pc:spChg>
        <pc:spChg chg="add del">
          <ac:chgData name="Julia Bal 55751" userId="S::55751@student.wspia.eu::bd27d671-6e40-4e46-b6ed-4a07f97dc566" providerId="AD" clId="Web-{327963AE-A3EF-7D90-9346-B57EF2CCEB72}" dt="2025-02-18T20:36:17.267" v="704"/>
          <ac:spMkLst>
            <pc:docMk/>
            <pc:sldMk cId="650317164" sldId="256"/>
            <ac:spMk id="13" creationId="{337940BB-FBC4-492E-BD92-3B7B914D0EAE}"/>
          </ac:spMkLst>
        </pc:spChg>
        <pc:spChg chg="add del">
          <ac:chgData name="Julia Bal 55751" userId="S::55751@student.wspia.eu::bd27d671-6e40-4e46-b6ed-4a07f97dc566" providerId="AD" clId="Web-{327963AE-A3EF-7D90-9346-B57EF2CCEB72}" dt="2025-02-18T20:36:17.267" v="704"/>
          <ac:spMkLst>
            <pc:docMk/>
            <pc:sldMk cId="650317164" sldId="256"/>
            <ac:spMk id="14" creationId="{3FCFB1DE-0B7E-48CC-BA90-B2AB0889F9D6}"/>
          </ac:spMkLst>
        </pc:spChg>
        <pc:spChg chg="add del">
          <ac:chgData name="Julia Bal 55751" userId="S::55751@student.wspia.eu::bd27d671-6e40-4e46-b6ed-4a07f97dc566" providerId="AD" clId="Web-{327963AE-A3EF-7D90-9346-B57EF2CCEB72}" dt="2025-02-18T20:36:21.752" v="706"/>
          <ac:spMkLst>
            <pc:docMk/>
            <pc:sldMk cId="650317164" sldId="256"/>
            <ac:spMk id="16" creationId="{665DBBEF-238B-476B-96AB-8AAC3224ECEA}"/>
          </ac:spMkLst>
        </pc:spChg>
        <pc:spChg chg="add del">
          <ac:chgData name="Julia Bal 55751" userId="S::55751@student.wspia.eu::bd27d671-6e40-4e46-b6ed-4a07f97dc566" providerId="AD" clId="Web-{327963AE-A3EF-7D90-9346-B57EF2CCEB72}" dt="2025-02-18T20:36:21.752" v="706"/>
          <ac:spMkLst>
            <pc:docMk/>
            <pc:sldMk cId="650317164" sldId="256"/>
            <ac:spMk id="17" creationId="{3FCFB1DE-0B7E-48CC-BA90-B2AB0889F9D6}"/>
          </ac:spMkLst>
        </pc:spChg>
        <pc:spChg chg="add del">
          <ac:chgData name="Julia Bal 55751" userId="S::55751@student.wspia.eu::bd27d671-6e40-4e46-b6ed-4a07f97dc566" providerId="AD" clId="Web-{327963AE-A3EF-7D90-9346-B57EF2CCEB72}" dt="2025-02-18T20:41:24.676" v="715"/>
          <ac:spMkLst>
            <pc:docMk/>
            <pc:sldMk cId="650317164" sldId="256"/>
            <ac:spMk id="19" creationId="{337940BB-FBC4-492E-BD92-3B7B914D0EAE}"/>
          </ac:spMkLst>
        </pc:spChg>
        <pc:spChg chg="add del">
          <ac:chgData name="Julia Bal 55751" userId="S::55751@student.wspia.eu::bd27d671-6e40-4e46-b6ed-4a07f97dc566" providerId="AD" clId="Web-{327963AE-A3EF-7D90-9346-B57EF2CCEB72}" dt="2025-02-18T20:41:24.676" v="715"/>
          <ac:spMkLst>
            <pc:docMk/>
            <pc:sldMk cId="650317164" sldId="256"/>
            <ac:spMk id="20" creationId="{3FCFB1DE-0B7E-48CC-BA90-B2AB0889F9D6}"/>
          </ac:spMkLst>
        </pc:spChg>
        <pc:picChg chg="add mod">
          <ac:chgData name="Julia Bal 55751" userId="S::55751@student.wspia.eu::bd27d671-6e40-4e46-b6ed-4a07f97dc566" providerId="AD" clId="Web-{327963AE-A3EF-7D90-9346-B57EF2CCEB72}" dt="2025-02-18T20:36:21.752" v="707"/>
          <ac:picMkLst>
            <pc:docMk/>
            <pc:sldMk cId="650317164" sldId="256"/>
            <ac:picMk id="4" creationId="{11CA622D-BDFE-5BFB-ABCC-45E36EE9DAF4}"/>
          </ac:picMkLst>
        </pc:picChg>
      </pc:sldChg>
      <pc:sldChg chg="addSp delSp modSp new mod modTransition setBg modClrScheme delDesignElem chgLayout">
        <pc:chgData name="Julia Bal 55751" userId="S::55751@student.wspia.eu::bd27d671-6e40-4e46-b6ed-4a07f97dc566" providerId="AD" clId="Web-{327963AE-A3EF-7D90-9346-B57EF2CCEB72}" dt="2025-02-18T20:57:07.358" v="831"/>
        <pc:sldMkLst>
          <pc:docMk/>
          <pc:sldMk cId="1287888342" sldId="257"/>
        </pc:sldMkLst>
        <pc:spChg chg="mod ord">
          <ac:chgData name="Julia Bal 55751" userId="S::55751@student.wspia.eu::bd27d671-6e40-4e46-b6ed-4a07f97dc566" providerId="AD" clId="Web-{327963AE-A3EF-7D90-9346-B57EF2CCEB72}" dt="2025-02-18T20:47:32.386" v="740" actId="20577"/>
          <ac:spMkLst>
            <pc:docMk/>
            <pc:sldMk cId="1287888342" sldId="257"/>
            <ac:spMk id="2" creationId="{8BDD5851-F224-DD5A-49BE-EF34E88BE406}"/>
          </ac:spMkLst>
        </pc:spChg>
        <pc:spChg chg="mod ord">
          <ac:chgData name="Julia Bal 55751" userId="S::55751@student.wspia.eu::bd27d671-6e40-4e46-b6ed-4a07f97dc566" providerId="AD" clId="Web-{327963AE-A3EF-7D90-9346-B57EF2CCEB72}" dt="2025-02-18T20:47:01.743" v="735" actId="20577"/>
          <ac:spMkLst>
            <pc:docMk/>
            <pc:sldMk cId="1287888342" sldId="257"/>
            <ac:spMk id="3" creationId="{4365D52B-24D8-D808-25CB-0894266E7E68}"/>
          </ac:spMkLst>
        </pc:spChg>
        <pc:spChg chg="add">
          <ac:chgData name="Julia Bal 55751" userId="S::55751@student.wspia.eu::bd27d671-6e40-4e46-b6ed-4a07f97dc566" providerId="AD" clId="Web-{327963AE-A3EF-7D90-9346-B57EF2CCEB72}" dt="2025-02-18T20:46:27.741" v="733"/>
          <ac:spMkLst>
            <pc:docMk/>
            <pc:sldMk cId="1287888342" sldId="257"/>
            <ac:spMk id="6" creationId="{4B019A08-55AD-4038-B865-37DA596B8CE3}"/>
          </ac:spMkLst>
        </pc:spChg>
        <pc:spChg chg="add">
          <ac:chgData name="Julia Bal 55751" userId="S::55751@student.wspia.eu::bd27d671-6e40-4e46-b6ed-4a07f97dc566" providerId="AD" clId="Web-{327963AE-A3EF-7D90-9346-B57EF2CCEB72}" dt="2025-02-18T20:46:27.741" v="733"/>
          <ac:spMkLst>
            <pc:docMk/>
            <pc:sldMk cId="1287888342" sldId="257"/>
            <ac:spMk id="8" creationId="{1627C7B9-FD35-4E35-B741-E4A9A5F416ED}"/>
          </ac:spMkLst>
        </pc:spChg>
        <pc:spChg chg="add del">
          <ac:chgData name="Julia Bal 55751" userId="S::55751@student.wspia.eu::bd27d671-6e40-4e46-b6ed-4a07f97dc566" providerId="AD" clId="Web-{327963AE-A3EF-7D90-9346-B57EF2CCEB72}" dt="2025-02-18T20:12:18.946" v="266"/>
          <ac:spMkLst>
            <pc:docMk/>
            <pc:sldMk cId="1287888342" sldId="257"/>
            <ac:spMk id="9" creationId="{7D07B7BC-3270-4CF3-A7AA-0937908AD58A}"/>
          </ac:spMkLst>
        </pc:spChg>
        <pc:spChg chg="add">
          <ac:chgData name="Julia Bal 55751" userId="S::55751@student.wspia.eu::bd27d671-6e40-4e46-b6ed-4a07f97dc566" providerId="AD" clId="Web-{327963AE-A3EF-7D90-9346-B57EF2CCEB72}" dt="2025-02-18T20:46:27.741" v="733"/>
          <ac:spMkLst>
            <pc:docMk/>
            <pc:sldMk cId="1287888342" sldId="257"/>
            <ac:spMk id="10" creationId="{476B7131-2035-43F9-84E8-2B4749D333B9}"/>
          </ac:spMkLst>
        </pc:spChg>
        <pc:spChg chg="add del">
          <ac:chgData name="Julia Bal 55751" userId="S::55751@student.wspia.eu::bd27d671-6e40-4e46-b6ed-4a07f97dc566" providerId="AD" clId="Web-{327963AE-A3EF-7D90-9346-B57EF2CCEB72}" dt="2025-02-18T20:12:24.118" v="268"/>
          <ac:spMkLst>
            <pc:docMk/>
            <pc:sldMk cId="1287888342" sldId="257"/>
            <ac:spMk id="13" creationId="{E5BBB0F9-6A59-4D02-A9C7-A2D6516684CE}"/>
          </ac:spMkLst>
        </pc:spChg>
        <pc:spChg chg="add del">
          <ac:chgData name="Julia Bal 55751" userId="S::55751@student.wspia.eu::bd27d671-6e40-4e46-b6ed-4a07f97dc566" providerId="AD" clId="Web-{327963AE-A3EF-7D90-9346-B57EF2CCEB72}" dt="2025-02-18T20:12:24.118" v="268"/>
          <ac:spMkLst>
            <pc:docMk/>
            <pc:sldMk cId="1287888342" sldId="257"/>
            <ac:spMk id="24" creationId="{E45CA849-654C-4173-AD99-B3A2528275F5}"/>
          </ac:spMkLst>
        </pc:spChg>
        <pc:spChg chg="add del">
          <ac:chgData name="Julia Bal 55751" userId="S::55751@student.wspia.eu::bd27d671-6e40-4e46-b6ed-4a07f97dc566" providerId="AD" clId="Web-{327963AE-A3EF-7D90-9346-B57EF2CCEB72}" dt="2025-02-18T20:12:24.118" v="268"/>
          <ac:spMkLst>
            <pc:docMk/>
            <pc:sldMk cId="1287888342" sldId="257"/>
            <ac:spMk id="25" creationId="{3E23A947-2D45-4208-AE2B-64948C87A3EB}"/>
          </ac:spMkLst>
        </pc:spChg>
        <pc:spChg chg="add del">
          <ac:chgData name="Julia Bal 55751" userId="S::55751@student.wspia.eu::bd27d671-6e40-4e46-b6ed-4a07f97dc566" providerId="AD" clId="Web-{327963AE-A3EF-7D90-9346-B57EF2CCEB72}" dt="2025-02-18T20:12:39.119" v="270"/>
          <ac:spMkLst>
            <pc:docMk/>
            <pc:sldMk cId="1287888342" sldId="257"/>
            <ac:spMk id="27" creationId="{7B831B6F-405A-4B47-B9BB-5CA88F285844}"/>
          </ac:spMkLst>
        </pc:spChg>
        <pc:spChg chg="add del">
          <ac:chgData name="Julia Bal 55751" userId="S::55751@student.wspia.eu::bd27d671-6e40-4e46-b6ed-4a07f97dc566" providerId="AD" clId="Web-{327963AE-A3EF-7D90-9346-B57EF2CCEB72}" dt="2025-02-18T20:12:39.119" v="270"/>
          <ac:spMkLst>
            <pc:docMk/>
            <pc:sldMk cId="1287888342" sldId="257"/>
            <ac:spMk id="28" creationId="{953EE71A-6488-4203-A7C4-77102FD0DCCA}"/>
          </ac:spMkLst>
        </pc:spChg>
        <pc:spChg chg="add del">
          <ac:chgData name="Julia Bal 55751" userId="S::55751@student.wspia.eu::bd27d671-6e40-4e46-b6ed-4a07f97dc566" providerId="AD" clId="Web-{327963AE-A3EF-7D90-9346-B57EF2CCEB72}" dt="2025-02-18T20:41:24.676" v="715"/>
          <ac:spMkLst>
            <pc:docMk/>
            <pc:sldMk cId="1287888342" sldId="257"/>
            <ac:spMk id="30" creationId="{743AA782-23D1-4521-8CAD-47662984AA08}"/>
          </ac:spMkLst>
        </pc:spChg>
        <pc:spChg chg="add del">
          <ac:chgData name="Julia Bal 55751" userId="S::55751@student.wspia.eu::bd27d671-6e40-4e46-b6ed-4a07f97dc566" providerId="AD" clId="Web-{327963AE-A3EF-7D90-9346-B57EF2CCEB72}" dt="2025-02-18T20:41:24.676" v="715"/>
          <ac:spMkLst>
            <pc:docMk/>
            <pc:sldMk cId="1287888342" sldId="257"/>
            <ac:spMk id="31" creationId="{71877DBC-BB60-40F0-AC93-2ACDBAAE60CE}"/>
          </ac:spMkLst>
        </pc:spChg>
        <pc:grpChg chg="add del">
          <ac:chgData name="Julia Bal 55751" userId="S::55751@student.wspia.eu::bd27d671-6e40-4e46-b6ed-4a07f97dc566" providerId="AD" clId="Web-{327963AE-A3EF-7D90-9346-B57EF2CCEB72}" dt="2025-02-18T20:12:18.946" v="266"/>
          <ac:grpSpMkLst>
            <pc:docMk/>
            <pc:sldMk cId="1287888342" sldId="257"/>
            <ac:grpSpMk id="11" creationId="{3248F5E6-4377-481A-9615-8B26AF96A076}"/>
          </ac:grpSpMkLst>
        </pc:grpChg>
        <pc:grpChg chg="add del">
          <ac:chgData name="Julia Bal 55751" userId="S::55751@student.wspia.eu::bd27d671-6e40-4e46-b6ed-4a07f97dc566" providerId="AD" clId="Web-{327963AE-A3EF-7D90-9346-B57EF2CCEB72}" dt="2025-02-18T20:12:18.946" v="266"/>
          <ac:grpSpMkLst>
            <pc:docMk/>
            <pc:sldMk cId="1287888342" sldId="257"/>
            <ac:grpSpMk id="15" creationId="{E27AF472-EAE3-4572-AB69-B92BD10DBC6D}"/>
          </ac:grpSpMkLst>
        </pc:grpChg>
        <pc:picChg chg="add mod ord">
          <ac:chgData name="Julia Bal 55751" userId="S::55751@student.wspia.eu::bd27d671-6e40-4e46-b6ed-4a07f97dc566" providerId="AD" clId="Web-{327963AE-A3EF-7D90-9346-B57EF2CCEB72}" dt="2025-02-18T20:46:27.741" v="733"/>
          <ac:picMkLst>
            <pc:docMk/>
            <pc:sldMk cId="1287888342" sldId="257"/>
            <ac:picMk id="4" creationId="{3C502495-CC65-D4D2-4B04-BB0B5449B940}"/>
          </ac:picMkLst>
        </pc:picChg>
        <pc:cxnChg chg="add">
          <ac:chgData name="Julia Bal 55751" userId="S::55751@student.wspia.eu::bd27d671-6e40-4e46-b6ed-4a07f97dc566" providerId="AD" clId="Web-{327963AE-A3EF-7D90-9346-B57EF2CCEB72}" dt="2025-02-18T20:46:27.741" v="733"/>
          <ac:cxnSpMkLst>
            <pc:docMk/>
            <pc:sldMk cId="1287888342" sldId="257"/>
            <ac:cxnSpMk id="7" creationId="{2BA067F2-7FAF-4758-9BC4-F7C88ED9044B}"/>
          </ac:cxnSpMkLst>
        </pc:cxnChg>
      </pc:sldChg>
      <pc:sldChg chg="addSp delSp modSp new mod ord modTransition modClrScheme delDesignElem chgLayout">
        <pc:chgData name="Julia Bal 55751" userId="S::55751@student.wspia.eu::bd27d671-6e40-4e46-b6ed-4a07f97dc566" providerId="AD" clId="Web-{327963AE-A3EF-7D90-9346-B57EF2CCEB72}" dt="2025-02-18T20:56:57.045" v="830"/>
        <pc:sldMkLst>
          <pc:docMk/>
          <pc:sldMk cId="1072229089" sldId="258"/>
        </pc:sldMkLst>
        <pc:spChg chg="mod ord">
          <ac:chgData name="Julia Bal 55751" userId="S::55751@student.wspia.eu::bd27d671-6e40-4e46-b6ed-4a07f97dc566" providerId="AD" clId="Web-{327963AE-A3EF-7D90-9346-B57EF2CCEB72}" dt="2025-02-18T20:47:23.807" v="738" actId="20577"/>
          <ac:spMkLst>
            <pc:docMk/>
            <pc:sldMk cId="1072229089" sldId="258"/>
            <ac:spMk id="2" creationId="{37CD8EE5-CF01-CF89-1659-4156AE067F34}"/>
          </ac:spMkLst>
        </pc:spChg>
        <pc:spChg chg="mod ord">
          <ac:chgData name="Julia Bal 55751" userId="S::55751@student.wspia.eu::bd27d671-6e40-4e46-b6ed-4a07f97dc566" providerId="AD" clId="Web-{327963AE-A3EF-7D90-9346-B57EF2CCEB72}" dt="2025-02-18T20:47:09.635" v="736" actId="20577"/>
          <ac:spMkLst>
            <pc:docMk/>
            <pc:sldMk cId="1072229089" sldId="258"/>
            <ac:spMk id="3" creationId="{852CC356-D65F-2DE6-7AE0-6B39EF261D97}"/>
          </ac:spMkLst>
        </pc:spChg>
        <pc:spChg chg="add">
          <ac:chgData name="Julia Bal 55751" userId="S::55751@student.wspia.eu::bd27d671-6e40-4e46-b6ed-4a07f97dc566" providerId="AD" clId="Web-{327963AE-A3EF-7D90-9346-B57EF2CCEB72}" dt="2025-02-18T20:45:35.223" v="732"/>
          <ac:spMkLst>
            <pc:docMk/>
            <pc:sldMk cId="1072229089" sldId="258"/>
            <ac:spMk id="6" creationId="{E1F60A3A-08DA-445D-B74A-BEE07358998A}"/>
          </ac:spMkLst>
        </pc:spChg>
        <pc:spChg chg="add">
          <ac:chgData name="Julia Bal 55751" userId="S::55751@student.wspia.eu::bd27d671-6e40-4e46-b6ed-4a07f97dc566" providerId="AD" clId="Web-{327963AE-A3EF-7D90-9346-B57EF2CCEB72}" dt="2025-02-18T20:45:35.223" v="732"/>
          <ac:spMkLst>
            <pc:docMk/>
            <pc:sldMk cId="1072229089" sldId="258"/>
            <ac:spMk id="8" creationId="{62BA066C-D259-4F6D-9F83-124F73636C30}"/>
          </ac:spMkLst>
        </pc:spChg>
        <pc:spChg chg="add">
          <ac:chgData name="Julia Bal 55751" userId="S::55751@student.wspia.eu::bd27d671-6e40-4e46-b6ed-4a07f97dc566" providerId="AD" clId="Web-{327963AE-A3EF-7D90-9346-B57EF2CCEB72}" dt="2025-02-18T20:45:35.223" v="732"/>
          <ac:spMkLst>
            <pc:docMk/>
            <pc:sldMk cId="1072229089" sldId="258"/>
            <ac:spMk id="10" creationId="{39179F48-E825-4803-806A-7029F8537F54}"/>
          </ac:spMkLst>
        </pc:spChg>
        <pc:spChg chg="del">
          <ac:chgData name="Julia Bal 55751" userId="S::55751@student.wspia.eu::bd27d671-6e40-4e46-b6ed-4a07f97dc566" providerId="AD" clId="Web-{327963AE-A3EF-7D90-9346-B57EF2CCEB72}" dt="2025-02-18T20:41:24.676" v="715"/>
          <ac:spMkLst>
            <pc:docMk/>
            <pc:sldMk cId="1072229089" sldId="258"/>
            <ac:spMk id="18" creationId="{79477870-C64A-4E35-8F2F-05B7114F3C74}"/>
          </ac:spMkLst>
        </pc:spChg>
        <pc:spChg chg="del">
          <ac:chgData name="Julia Bal 55751" userId="S::55751@student.wspia.eu::bd27d671-6e40-4e46-b6ed-4a07f97dc566" providerId="AD" clId="Web-{327963AE-A3EF-7D90-9346-B57EF2CCEB72}" dt="2025-02-18T20:41:24.676" v="715"/>
          <ac:spMkLst>
            <pc:docMk/>
            <pc:sldMk cId="1072229089" sldId="258"/>
            <ac:spMk id="19" creationId="{8AEA628B-C8FF-4D0B-B111-F101F580B15D}"/>
          </ac:spMkLst>
        </pc:spChg>
        <pc:spChg chg="del">
          <ac:chgData name="Julia Bal 55751" userId="S::55751@student.wspia.eu::bd27d671-6e40-4e46-b6ed-4a07f97dc566" providerId="AD" clId="Web-{327963AE-A3EF-7D90-9346-B57EF2CCEB72}" dt="2025-02-18T20:41:24.676" v="715"/>
          <ac:spMkLst>
            <pc:docMk/>
            <pc:sldMk cId="1072229089" sldId="258"/>
            <ac:spMk id="20" creationId="{42663BD0-064C-40FC-A331-F49FCA9536AA}"/>
          </ac:spMkLst>
        </pc:spChg>
        <pc:picChg chg="mod">
          <ac:chgData name="Julia Bal 55751" userId="S::55751@student.wspia.eu::bd27d671-6e40-4e46-b6ed-4a07f97dc566" providerId="AD" clId="Web-{327963AE-A3EF-7D90-9346-B57EF2CCEB72}" dt="2025-02-18T20:45:35.223" v="732"/>
          <ac:picMkLst>
            <pc:docMk/>
            <pc:sldMk cId="1072229089" sldId="258"/>
            <ac:picMk id="4" creationId="{C107824F-AD48-0FC5-23F8-91FA918F4460}"/>
          </ac:picMkLst>
        </pc:picChg>
        <pc:cxnChg chg="add">
          <ac:chgData name="Julia Bal 55751" userId="S::55751@student.wspia.eu::bd27d671-6e40-4e46-b6ed-4a07f97dc566" providerId="AD" clId="Web-{327963AE-A3EF-7D90-9346-B57EF2CCEB72}" dt="2025-02-18T20:45:35.223" v="732"/>
          <ac:cxnSpMkLst>
            <pc:docMk/>
            <pc:sldMk cId="1072229089" sldId="258"/>
            <ac:cxnSpMk id="7" creationId="{296E6EFB-D2CB-44B2-BE0D-9C6DCCCED2E9}"/>
          </ac:cxnSpMkLst>
        </pc:cxnChg>
      </pc:sldChg>
      <pc:sldChg chg="addSp delSp modSp new mod modTransition setBg modClrScheme delDesignElem chgLayout">
        <pc:chgData name="Julia Bal 55751" userId="S::55751@student.wspia.eu::bd27d671-6e40-4e46-b6ed-4a07f97dc566" providerId="AD" clId="Web-{327963AE-A3EF-7D90-9346-B57EF2CCEB72}" dt="2025-02-18T21:03:35.897" v="852" actId="20577"/>
        <pc:sldMkLst>
          <pc:docMk/>
          <pc:sldMk cId="817577236" sldId="259"/>
        </pc:sldMkLst>
        <pc:spChg chg="mod ord">
          <ac:chgData name="Julia Bal 55751" userId="S::55751@student.wspia.eu::bd27d671-6e40-4e46-b6ed-4a07f97dc566" providerId="AD" clId="Web-{327963AE-A3EF-7D90-9346-B57EF2CCEB72}" dt="2025-02-18T21:03:35.897" v="852" actId="20577"/>
          <ac:spMkLst>
            <pc:docMk/>
            <pc:sldMk cId="817577236" sldId="259"/>
            <ac:spMk id="2" creationId="{B2A730B1-473C-9D47-B950-BB9751F67DD7}"/>
          </ac:spMkLst>
        </pc:spChg>
        <pc:spChg chg="del mod ord">
          <ac:chgData name="Julia Bal 55751" userId="S::55751@student.wspia.eu::bd27d671-6e40-4e46-b6ed-4a07f97dc566" providerId="AD" clId="Web-{327963AE-A3EF-7D90-9346-B57EF2CCEB72}" dt="2025-02-18T20:43:31.668" v="727"/>
          <ac:spMkLst>
            <pc:docMk/>
            <pc:sldMk cId="817577236" sldId="259"/>
            <ac:spMk id="3" creationId="{24D85E17-9442-25C4-6A2C-42EBA5D93978}"/>
          </ac:spMkLst>
        </pc:spChg>
        <pc:spChg chg="add del">
          <ac:chgData name="Julia Bal 55751" userId="S::55751@student.wspia.eu::bd27d671-6e40-4e46-b6ed-4a07f97dc566" providerId="AD" clId="Web-{327963AE-A3EF-7D90-9346-B57EF2CCEB72}" dt="2025-02-18T20:41:24.676" v="715"/>
          <ac:spMkLst>
            <pc:docMk/>
            <pc:sldMk cId="817577236" sldId="259"/>
            <ac:spMk id="8" creationId="{907EF6B7-1338-4443-8C46-6A318D952DFD}"/>
          </ac:spMkLst>
        </pc:spChg>
        <pc:spChg chg="add">
          <ac:chgData name="Julia Bal 55751" userId="S::55751@student.wspia.eu::bd27d671-6e40-4e46-b6ed-4a07f97dc566" providerId="AD" clId="Web-{327963AE-A3EF-7D90-9346-B57EF2CCEB72}" dt="2025-02-18T20:43:31.668" v="727"/>
          <ac:spMkLst>
            <pc:docMk/>
            <pc:sldMk cId="817577236" sldId="259"/>
            <ac:spMk id="9" creationId="{83529AFD-5A84-4419-9390-0E9584F35DC8}"/>
          </ac:spMkLst>
        </pc:spChg>
        <pc:spChg chg="add del">
          <ac:chgData name="Julia Bal 55751" userId="S::55751@student.wspia.eu::bd27d671-6e40-4e46-b6ed-4a07f97dc566" providerId="AD" clId="Web-{327963AE-A3EF-7D90-9346-B57EF2CCEB72}" dt="2025-02-18T20:41:24.676" v="715"/>
          <ac:spMkLst>
            <pc:docMk/>
            <pc:sldMk cId="817577236" sldId="259"/>
            <ac:spMk id="10" creationId="{DAAE4CDD-124C-4DCF-9584-B6033B545DD5}"/>
          </ac:spMkLst>
        </pc:spChg>
        <pc:spChg chg="add">
          <ac:chgData name="Julia Bal 55751" userId="S::55751@student.wspia.eu::bd27d671-6e40-4e46-b6ed-4a07f97dc566" providerId="AD" clId="Web-{327963AE-A3EF-7D90-9346-B57EF2CCEB72}" dt="2025-02-18T20:43:31.668" v="727"/>
          <ac:spMkLst>
            <pc:docMk/>
            <pc:sldMk cId="817577236" sldId="259"/>
            <ac:spMk id="11" creationId="{D1FFD9C4-5E6D-4E44-8CCD-24EF7B6FF149}"/>
          </ac:spMkLst>
        </pc:spChg>
        <pc:spChg chg="add del">
          <ac:chgData name="Julia Bal 55751" userId="S::55751@student.wspia.eu::bd27d671-6e40-4e46-b6ed-4a07f97dc566" providerId="AD" clId="Web-{327963AE-A3EF-7D90-9346-B57EF2CCEB72}" dt="2025-02-18T20:41:24.676" v="715"/>
          <ac:spMkLst>
            <pc:docMk/>
            <pc:sldMk cId="817577236" sldId="259"/>
            <ac:spMk id="12" creationId="{081E4A58-353D-44AE-B2FC-2A74E2E400F7}"/>
          </ac:spMkLst>
        </pc:spChg>
        <pc:spChg chg="add">
          <ac:chgData name="Julia Bal 55751" userId="S::55751@student.wspia.eu::bd27d671-6e40-4e46-b6ed-4a07f97dc566" providerId="AD" clId="Web-{327963AE-A3EF-7D90-9346-B57EF2CCEB72}" dt="2025-02-18T20:43:31.668" v="727"/>
          <ac:spMkLst>
            <pc:docMk/>
            <pc:sldMk cId="817577236" sldId="259"/>
            <ac:spMk id="13" creationId="{6B3B2DB5-1B01-4A7A-B79B-E180757E6145}"/>
          </ac:spMkLst>
        </pc:spChg>
        <pc:graphicFrameChg chg="add">
          <ac:chgData name="Julia Bal 55751" userId="S::55751@student.wspia.eu::bd27d671-6e40-4e46-b6ed-4a07f97dc566" providerId="AD" clId="Web-{327963AE-A3EF-7D90-9346-B57EF2CCEB72}" dt="2025-02-18T20:43:31.668" v="727"/>
          <ac:graphicFrameMkLst>
            <pc:docMk/>
            <pc:sldMk cId="817577236" sldId="259"/>
            <ac:graphicFrameMk id="5" creationId="{CE730239-91EC-E7F2-43B2-B785ED8087C0}"/>
          </ac:graphicFrameMkLst>
        </pc:graphicFrameChg>
      </pc:sldChg>
      <pc:sldChg chg="modSp new del">
        <pc:chgData name="Julia Bal 55751" userId="S::55751@student.wspia.eu::bd27d671-6e40-4e46-b6ed-4a07f97dc566" providerId="AD" clId="Web-{327963AE-A3EF-7D90-9346-B57EF2CCEB72}" dt="2025-02-18T20:33:14.147" v="686"/>
        <pc:sldMkLst>
          <pc:docMk/>
          <pc:sldMk cId="1566424511" sldId="260"/>
        </pc:sldMkLst>
        <pc:spChg chg="mod">
          <ac:chgData name="Julia Bal 55751" userId="S::55751@student.wspia.eu::bd27d671-6e40-4e46-b6ed-4a07f97dc566" providerId="AD" clId="Web-{327963AE-A3EF-7D90-9346-B57EF2CCEB72}" dt="2025-02-18T19:54:25.850" v="128" actId="20577"/>
          <ac:spMkLst>
            <pc:docMk/>
            <pc:sldMk cId="1566424511" sldId="260"/>
            <ac:spMk id="2" creationId="{122AC92D-B88B-F118-F0B1-D73CD8B61CD0}"/>
          </ac:spMkLst>
        </pc:spChg>
        <pc:spChg chg="mod">
          <ac:chgData name="Julia Bal 55751" userId="S::55751@student.wspia.eu::bd27d671-6e40-4e46-b6ed-4a07f97dc566" providerId="AD" clId="Web-{327963AE-A3EF-7D90-9346-B57EF2CCEB72}" dt="2025-02-18T20:33:00.755" v="684" actId="20577"/>
          <ac:spMkLst>
            <pc:docMk/>
            <pc:sldMk cId="1566424511" sldId="260"/>
            <ac:spMk id="3" creationId="{7E4F4231-0891-1823-A090-51124B0B70C9}"/>
          </ac:spMkLst>
        </pc:spChg>
      </pc:sldChg>
      <pc:sldChg chg="addSp delSp modSp new mod modTransition setBg modClrScheme delDesignElem chgLayout">
        <pc:chgData name="Julia Bal 55751" userId="S::55751@student.wspia.eu::bd27d671-6e40-4e46-b6ed-4a07f97dc566" providerId="AD" clId="Web-{327963AE-A3EF-7D90-9346-B57EF2CCEB72}" dt="2025-02-18T20:59:58.572" v="840"/>
        <pc:sldMkLst>
          <pc:docMk/>
          <pc:sldMk cId="940463124" sldId="261"/>
        </pc:sldMkLst>
        <pc:spChg chg="mod ord">
          <ac:chgData name="Julia Bal 55751" userId="S::55751@student.wspia.eu::bd27d671-6e40-4e46-b6ed-4a07f97dc566" providerId="AD" clId="Web-{327963AE-A3EF-7D90-9346-B57EF2CCEB72}" dt="2025-02-18T20:47:42.512" v="742" actId="20577"/>
          <ac:spMkLst>
            <pc:docMk/>
            <pc:sldMk cId="940463124" sldId="261"/>
            <ac:spMk id="2" creationId="{E70D227C-F39D-74A2-A1B4-944C20743E87}"/>
          </ac:spMkLst>
        </pc:spChg>
        <pc:spChg chg="mod ord">
          <ac:chgData name="Julia Bal 55751" userId="S::55751@student.wspia.eu::bd27d671-6e40-4e46-b6ed-4a07f97dc566" providerId="AD" clId="Web-{327963AE-A3EF-7D90-9346-B57EF2CCEB72}" dt="2025-02-18T20:44:31.047" v="731"/>
          <ac:spMkLst>
            <pc:docMk/>
            <pc:sldMk cId="940463124" sldId="261"/>
            <ac:spMk id="3" creationId="{AA1DFC0D-AE1D-609C-1BF1-5ADC811E2022}"/>
          </ac:spMkLst>
        </pc:spChg>
        <pc:spChg chg="add del">
          <ac:chgData name="Julia Bal 55751" userId="S::55751@student.wspia.eu::bd27d671-6e40-4e46-b6ed-4a07f97dc566" providerId="AD" clId="Web-{327963AE-A3EF-7D90-9346-B57EF2CCEB72}" dt="2025-02-18T20:44:31.047" v="730"/>
          <ac:spMkLst>
            <pc:docMk/>
            <pc:sldMk cId="940463124" sldId="261"/>
            <ac:spMk id="5" creationId="{3741B58E-3B65-4A01-A276-975AB2CF8A08}"/>
          </ac:spMkLst>
        </pc:spChg>
        <pc:spChg chg="add del">
          <ac:chgData name="Julia Bal 55751" userId="S::55751@student.wspia.eu::bd27d671-6e40-4e46-b6ed-4a07f97dc566" providerId="AD" clId="Web-{327963AE-A3EF-7D90-9346-B57EF2CCEB72}" dt="2025-02-18T20:44:31.047" v="730"/>
          <ac:spMkLst>
            <pc:docMk/>
            <pc:sldMk cId="940463124" sldId="261"/>
            <ac:spMk id="6" creationId="{7AAC67C3-831B-4AB1-A259-DFB839CAFAFC}"/>
          </ac:spMkLst>
        </pc:spChg>
        <pc:spChg chg="add del">
          <ac:chgData name="Julia Bal 55751" userId="S::55751@student.wspia.eu::bd27d671-6e40-4e46-b6ed-4a07f97dc566" providerId="AD" clId="Web-{327963AE-A3EF-7D90-9346-B57EF2CCEB72}" dt="2025-02-18T20:44:31.047" v="730"/>
          <ac:spMkLst>
            <pc:docMk/>
            <pc:sldMk cId="940463124" sldId="261"/>
            <ac:spMk id="7" creationId="{054B3F04-9EAC-45C0-B3CE-0387EEA10A0C}"/>
          </ac:spMkLst>
        </pc:spChg>
        <pc:spChg chg="add del">
          <ac:chgData name="Julia Bal 55751" userId="S::55751@student.wspia.eu::bd27d671-6e40-4e46-b6ed-4a07f97dc566" providerId="AD" clId="Web-{327963AE-A3EF-7D90-9346-B57EF2CCEB72}" dt="2025-02-18T20:40:48.565" v="714"/>
          <ac:spMkLst>
            <pc:docMk/>
            <pc:sldMk cId="940463124" sldId="261"/>
            <ac:spMk id="8" creationId="{70DFC902-7D23-471A-B557-B6B6917D7A0D}"/>
          </ac:spMkLst>
        </pc:spChg>
        <pc:spChg chg="add">
          <ac:chgData name="Julia Bal 55751" userId="S::55751@student.wspia.eu::bd27d671-6e40-4e46-b6ed-4a07f97dc566" providerId="AD" clId="Web-{327963AE-A3EF-7D90-9346-B57EF2CCEB72}" dt="2025-02-18T20:44:31.047" v="731"/>
          <ac:spMkLst>
            <pc:docMk/>
            <pc:sldMk cId="940463124" sldId="261"/>
            <ac:spMk id="9" creationId="{CECF0FC6-D57B-48B6-9036-F4FFD91A4B34}"/>
          </ac:spMkLst>
        </pc:spChg>
        <pc:spChg chg="add del">
          <ac:chgData name="Julia Bal 55751" userId="S::55751@student.wspia.eu::bd27d671-6e40-4e46-b6ed-4a07f97dc566" providerId="AD" clId="Web-{327963AE-A3EF-7D90-9346-B57EF2CCEB72}" dt="2025-02-18T20:40:48.565" v="714"/>
          <ac:spMkLst>
            <pc:docMk/>
            <pc:sldMk cId="940463124" sldId="261"/>
            <ac:spMk id="10" creationId="{A55D5633-D557-4DCA-982C-FF36EB7A1C00}"/>
          </ac:spMkLst>
        </pc:spChg>
        <pc:spChg chg="add">
          <ac:chgData name="Julia Bal 55751" userId="S::55751@student.wspia.eu::bd27d671-6e40-4e46-b6ed-4a07f97dc566" providerId="AD" clId="Web-{327963AE-A3EF-7D90-9346-B57EF2CCEB72}" dt="2025-02-18T20:44:31.047" v="731"/>
          <ac:spMkLst>
            <pc:docMk/>
            <pc:sldMk cId="940463124" sldId="261"/>
            <ac:spMk id="11" creationId="{717A211C-5863-4303-AC3D-AEBFDF6D6A4C}"/>
          </ac:spMkLst>
        </pc:spChg>
        <pc:spChg chg="add del">
          <ac:chgData name="Julia Bal 55751" userId="S::55751@student.wspia.eu::bd27d671-6e40-4e46-b6ed-4a07f97dc566" providerId="AD" clId="Web-{327963AE-A3EF-7D90-9346-B57EF2CCEB72}" dt="2025-02-18T20:40:48.565" v="714"/>
          <ac:spMkLst>
            <pc:docMk/>
            <pc:sldMk cId="940463124" sldId="261"/>
            <ac:spMk id="12" creationId="{450D3AD2-FA80-415F-A9CE-54D884561CD7}"/>
          </ac:spMkLst>
        </pc:spChg>
        <pc:spChg chg="add">
          <ac:chgData name="Julia Bal 55751" userId="S::55751@student.wspia.eu::bd27d671-6e40-4e46-b6ed-4a07f97dc566" providerId="AD" clId="Web-{327963AE-A3EF-7D90-9346-B57EF2CCEB72}" dt="2025-02-18T20:44:31.047" v="731"/>
          <ac:spMkLst>
            <pc:docMk/>
            <pc:sldMk cId="940463124" sldId="261"/>
            <ac:spMk id="13" creationId="{087519CD-2FFF-42E3-BB0C-FEAA828BA5DB}"/>
          </ac:spMkLst>
        </pc:spChg>
        <pc:spChg chg="add del">
          <ac:chgData name="Julia Bal 55751" userId="S::55751@student.wspia.eu::bd27d671-6e40-4e46-b6ed-4a07f97dc566" providerId="AD" clId="Web-{327963AE-A3EF-7D90-9346-B57EF2CCEB72}" dt="2025-02-18T20:40:48.549" v="713"/>
          <ac:spMkLst>
            <pc:docMk/>
            <pc:sldMk cId="940463124" sldId="261"/>
            <ac:spMk id="17" creationId="{100EDD19-6802-4EC3-95CE-CFFAB042CFD6}"/>
          </ac:spMkLst>
        </pc:spChg>
        <pc:spChg chg="add del">
          <ac:chgData name="Julia Bal 55751" userId="S::55751@student.wspia.eu::bd27d671-6e40-4e46-b6ed-4a07f97dc566" providerId="AD" clId="Web-{327963AE-A3EF-7D90-9346-B57EF2CCEB72}" dt="2025-02-18T20:40:48.549" v="713"/>
          <ac:spMkLst>
            <pc:docMk/>
            <pc:sldMk cId="940463124" sldId="261"/>
            <ac:spMk id="19" creationId="{DB17E863-922E-4C26-BD64-E8FD41D28661}"/>
          </ac:spMkLst>
        </pc:spChg>
        <pc:spChg chg="add del">
          <ac:chgData name="Julia Bal 55751" userId="S::55751@student.wspia.eu::bd27d671-6e40-4e46-b6ed-4a07f97dc566" providerId="AD" clId="Web-{327963AE-A3EF-7D90-9346-B57EF2CCEB72}" dt="2025-02-18T20:41:24.676" v="715"/>
          <ac:spMkLst>
            <pc:docMk/>
            <pc:sldMk cId="940463124" sldId="261"/>
            <ac:spMk id="21" creationId="{5B7778FC-632E-4DCA-A7CB-0D7731CCF970}"/>
          </ac:spMkLst>
        </pc:spChg>
        <pc:spChg chg="add del">
          <ac:chgData name="Julia Bal 55751" userId="S::55751@student.wspia.eu::bd27d671-6e40-4e46-b6ed-4a07f97dc566" providerId="AD" clId="Web-{327963AE-A3EF-7D90-9346-B57EF2CCEB72}" dt="2025-02-18T20:41:24.676" v="715"/>
          <ac:spMkLst>
            <pc:docMk/>
            <pc:sldMk cId="940463124" sldId="261"/>
            <ac:spMk id="22" creationId="{C2554CA6-288E-4202-BC52-2E5A8F0C0AED}"/>
          </ac:spMkLst>
        </pc:spChg>
        <pc:spChg chg="add del">
          <ac:chgData name="Julia Bal 55751" userId="S::55751@student.wspia.eu::bd27d671-6e40-4e46-b6ed-4a07f97dc566" providerId="AD" clId="Web-{327963AE-A3EF-7D90-9346-B57EF2CCEB72}" dt="2025-02-18T20:41:24.676" v="715"/>
          <ac:spMkLst>
            <pc:docMk/>
            <pc:sldMk cId="940463124" sldId="261"/>
            <ac:spMk id="23" creationId="{FA23A907-97FB-4A8F-880A-DD77401C4296}"/>
          </ac:spMkLst>
        </pc:spChg>
        <pc:spChg chg="add del">
          <ac:chgData name="Julia Bal 55751" userId="S::55751@student.wspia.eu::bd27d671-6e40-4e46-b6ed-4a07f97dc566" providerId="AD" clId="Web-{327963AE-A3EF-7D90-9346-B57EF2CCEB72}" dt="2025-02-18T20:41:24.676" v="715"/>
          <ac:spMkLst>
            <pc:docMk/>
            <pc:sldMk cId="940463124" sldId="261"/>
            <ac:spMk id="24" creationId="{B10BB131-AC8E-4A8E-A5D1-36260F720C3B}"/>
          </ac:spMkLst>
        </pc:spChg>
      </pc:sldChg>
      <pc:sldChg chg="addSp delSp modSp new mod modTransition setBg modClrScheme chgLayout">
        <pc:chgData name="Julia Bal 55751" userId="S::55751@student.wspia.eu::bd27d671-6e40-4e46-b6ed-4a07f97dc566" providerId="AD" clId="Web-{327963AE-A3EF-7D90-9346-B57EF2CCEB72}" dt="2025-02-18T21:00:07.760" v="841"/>
        <pc:sldMkLst>
          <pc:docMk/>
          <pc:sldMk cId="3067231324" sldId="262"/>
        </pc:sldMkLst>
        <pc:spChg chg="mod ord">
          <ac:chgData name="Julia Bal 55751" userId="S::55751@student.wspia.eu::bd27d671-6e40-4e46-b6ed-4a07f97dc566" providerId="AD" clId="Web-{327963AE-A3EF-7D90-9346-B57EF2CCEB72}" dt="2025-02-18T20:55:04.929" v="815"/>
          <ac:spMkLst>
            <pc:docMk/>
            <pc:sldMk cId="3067231324" sldId="262"/>
            <ac:spMk id="2" creationId="{C1DD63AC-3061-4FAF-015E-110FA7797103}"/>
          </ac:spMkLst>
        </pc:spChg>
        <pc:spChg chg="mod ord">
          <ac:chgData name="Julia Bal 55751" userId="S::55751@student.wspia.eu::bd27d671-6e40-4e46-b6ed-4a07f97dc566" providerId="AD" clId="Web-{327963AE-A3EF-7D90-9346-B57EF2CCEB72}" dt="2025-02-18T20:56:15.589" v="824" actId="20577"/>
          <ac:spMkLst>
            <pc:docMk/>
            <pc:sldMk cId="3067231324" sldId="262"/>
            <ac:spMk id="3" creationId="{05ECFFFC-B201-5A8B-1528-1BF8D0C45A48}"/>
          </ac:spMkLst>
        </pc:spChg>
        <pc:picChg chg="add del mod">
          <ac:chgData name="Julia Bal 55751" userId="S::55751@student.wspia.eu::bd27d671-6e40-4e46-b6ed-4a07f97dc566" providerId="AD" clId="Web-{327963AE-A3EF-7D90-9346-B57EF2CCEB72}" dt="2025-02-18T20:52:30.857" v="813"/>
          <ac:picMkLst>
            <pc:docMk/>
            <pc:sldMk cId="3067231324" sldId="262"/>
            <ac:picMk id="4" creationId="{66E1CD4E-697E-B47F-2AC1-2300250C90C0}"/>
          </ac:picMkLst>
        </pc:picChg>
        <pc:picChg chg="add mod ord">
          <ac:chgData name="Julia Bal 55751" userId="S::55751@student.wspia.eu::bd27d671-6e40-4e46-b6ed-4a07f97dc566" providerId="AD" clId="Web-{327963AE-A3EF-7D90-9346-B57EF2CCEB72}" dt="2025-02-18T20:56:07.651" v="823"/>
          <ac:picMkLst>
            <pc:docMk/>
            <pc:sldMk cId="3067231324" sldId="262"/>
            <ac:picMk id="5" creationId="{EA3D3585-784C-4F86-2894-503FB394AC7E}"/>
          </ac:picMkLst>
        </pc:picChg>
      </pc:sldChg>
      <pc:sldChg chg="addSp modSp new mod modTransition setBg modClrScheme chgLayout">
        <pc:chgData name="Julia Bal 55751" userId="S::55751@student.wspia.eu::bd27d671-6e40-4e46-b6ed-4a07f97dc566" providerId="AD" clId="Web-{327963AE-A3EF-7D90-9346-B57EF2CCEB72}" dt="2025-02-18T21:01:52.125" v="846" actId="20577"/>
        <pc:sldMkLst>
          <pc:docMk/>
          <pc:sldMk cId="2256159348" sldId="263"/>
        </pc:sldMkLst>
        <pc:spChg chg="mod ord">
          <ac:chgData name="Julia Bal 55751" userId="S::55751@student.wspia.eu::bd27d671-6e40-4e46-b6ed-4a07f97dc566" providerId="AD" clId="Web-{327963AE-A3EF-7D90-9346-B57EF2CCEB72}" dt="2025-02-18T20:48:37.812" v="748"/>
          <ac:spMkLst>
            <pc:docMk/>
            <pc:sldMk cId="2256159348" sldId="263"/>
            <ac:spMk id="2" creationId="{1D2349A9-86A4-6C79-0D10-B065BA6A89C4}"/>
          </ac:spMkLst>
        </pc:spChg>
        <pc:spChg chg="mod ord">
          <ac:chgData name="Julia Bal 55751" userId="S::55751@student.wspia.eu::bd27d671-6e40-4e46-b6ed-4a07f97dc566" providerId="AD" clId="Web-{327963AE-A3EF-7D90-9346-B57EF2CCEB72}" dt="2025-02-18T21:01:52.125" v="846" actId="20577"/>
          <ac:spMkLst>
            <pc:docMk/>
            <pc:sldMk cId="2256159348" sldId="263"/>
            <ac:spMk id="3" creationId="{F175069E-EC56-9FB0-3E3D-BBC237E5AA0F}"/>
          </ac:spMkLst>
        </pc:spChg>
        <pc:spChg chg="add">
          <ac:chgData name="Julia Bal 55751" userId="S::55751@student.wspia.eu::bd27d671-6e40-4e46-b6ed-4a07f97dc566" providerId="AD" clId="Web-{327963AE-A3EF-7D90-9346-B57EF2CCEB72}" dt="2025-02-18T20:48:37.812" v="748"/>
          <ac:spMkLst>
            <pc:docMk/>
            <pc:sldMk cId="2256159348" sldId="263"/>
            <ac:spMk id="8" creationId="{3558DB37-9FEE-48A2-8578-ED0401573943}"/>
          </ac:spMkLst>
        </pc:spChg>
        <pc:spChg chg="add">
          <ac:chgData name="Julia Bal 55751" userId="S::55751@student.wspia.eu::bd27d671-6e40-4e46-b6ed-4a07f97dc566" providerId="AD" clId="Web-{327963AE-A3EF-7D90-9346-B57EF2CCEB72}" dt="2025-02-18T20:48:37.812" v="748"/>
          <ac:spMkLst>
            <pc:docMk/>
            <pc:sldMk cId="2256159348" sldId="263"/>
            <ac:spMk id="10" creationId="{5F7FCCA6-00E2-4F74-A105-0D769872F243}"/>
          </ac:spMkLst>
        </pc:spChg>
        <pc:spChg chg="add">
          <ac:chgData name="Julia Bal 55751" userId="S::55751@student.wspia.eu::bd27d671-6e40-4e46-b6ed-4a07f97dc566" providerId="AD" clId="Web-{327963AE-A3EF-7D90-9346-B57EF2CCEB72}" dt="2025-02-18T20:48:37.812" v="748"/>
          <ac:spMkLst>
            <pc:docMk/>
            <pc:sldMk cId="2256159348" sldId="263"/>
            <ac:spMk id="12" creationId="{5E1ED12F-9F06-4B37-87B7-F98F52937F86}"/>
          </ac:spMkLst>
        </pc:spChg>
      </pc:sldChg>
      <pc:sldChg chg="addSp delSp modSp new mod modTransition setBg modClrScheme delDesignElem chgLayout">
        <pc:chgData name="Julia Bal 55751" userId="S::55751@student.wspia.eu::bd27d671-6e40-4e46-b6ed-4a07f97dc566" providerId="AD" clId="Web-{327963AE-A3EF-7D90-9346-B57EF2CCEB72}" dt="2025-02-18T20:59:49.649" v="839"/>
        <pc:sldMkLst>
          <pc:docMk/>
          <pc:sldMk cId="3195460628" sldId="264"/>
        </pc:sldMkLst>
        <pc:spChg chg="mod ord">
          <ac:chgData name="Julia Bal 55751" userId="S::55751@student.wspia.eu::bd27d671-6e40-4e46-b6ed-4a07f97dc566" providerId="AD" clId="Web-{327963AE-A3EF-7D90-9346-B57EF2CCEB72}" dt="2025-02-18T20:47:52.715" v="743" actId="20577"/>
          <ac:spMkLst>
            <pc:docMk/>
            <pc:sldMk cId="3195460628" sldId="264"/>
            <ac:spMk id="2" creationId="{B851DE2E-45E0-6F1F-5289-5093730CBF20}"/>
          </ac:spMkLst>
        </pc:spChg>
        <pc:spChg chg="mod ord">
          <ac:chgData name="Julia Bal 55751" userId="S::55751@student.wspia.eu::bd27d671-6e40-4e46-b6ed-4a07f97dc566" providerId="AD" clId="Web-{327963AE-A3EF-7D90-9346-B57EF2CCEB72}" dt="2025-02-18T20:43:44.825" v="728"/>
          <ac:spMkLst>
            <pc:docMk/>
            <pc:sldMk cId="3195460628" sldId="264"/>
            <ac:spMk id="3" creationId="{FA19A872-F1BA-F111-7EAA-9F724C42EC0A}"/>
          </ac:spMkLst>
        </pc:spChg>
        <pc:spChg chg="add">
          <ac:chgData name="Julia Bal 55751" userId="S::55751@student.wspia.eu::bd27d671-6e40-4e46-b6ed-4a07f97dc566" providerId="AD" clId="Web-{327963AE-A3EF-7D90-9346-B57EF2CCEB72}" dt="2025-02-18T20:43:44.825" v="728"/>
          <ac:spMkLst>
            <pc:docMk/>
            <pc:sldMk cId="3195460628" sldId="264"/>
            <ac:spMk id="6" creationId="{E1F60A3A-08DA-445D-B74A-BEE07358998A}"/>
          </ac:spMkLst>
        </pc:spChg>
        <pc:spChg chg="add del">
          <ac:chgData name="Julia Bal 55751" userId="S::55751@student.wspia.eu::bd27d671-6e40-4e46-b6ed-4a07f97dc566" providerId="AD" clId="Web-{327963AE-A3EF-7D90-9346-B57EF2CCEB72}" dt="2025-02-18T20:41:24.676" v="715"/>
          <ac:spMkLst>
            <pc:docMk/>
            <pc:sldMk cId="3195460628" sldId="264"/>
            <ac:spMk id="9" creationId="{2C61293E-6EBE-43EF-A52C-9BEBFD7679D4}"/>
          </ac:spMkLst>
        </pc:spChg>
        <pc:spChg chg="add del">
          <ac:chgData name="Julia Bal 55751" userId="S::55751@student.wspia.eu::bd27d671-6e40-4e46-b6ed-4a07f97dc566" providerId="AD" clId="Web-{327963AE-A3EF-7D90-9346-B57EF2CCEB72}" dt="2025-02-18T20:41:24.676" v="715"/>
          <ac:spMkLst>
            <pc:docMk/>
            <pc:sldMk cId="3195460628" sldId="264"/>
            <ac:spMk id="11" creationId="{21540236-BFD5-4A9D-8840-4703E7F76825}"/>
          </ac:spMkLst>
        </pc:spChg>
        <pc:spChg chg="add">
          <ac:chgData name="Julia Bal 55751" userId="S::55751@student.wspia.eu::bd27d671-6e40-4e46-b6ed-4a07f97dc566" providerId="AD" clId="Web-{327963AE-A3EF-7D90-9346-B57EF2CCEB72}" dt="2025-02-18T20:43:44.825" v="728"/>
          <ac:spMkLst>
            <pc:docMk/>
            <pc:sldMk cId="3195460628" sldId="264"/>
            <ac:spMk id="13" creationId="{62BA066C-D259-4F6D-9F83-124F73636C30}"/>
          </ac:spMkLst>
        </pc:spChg>
        <pc:spChg chg="add">
          <ac:chgData name="Julia Bal 55751" userId="S::55751@student.wspia.eu::bd27d671-6e40-4e46-b6ed-4a07f97dc566" providerId="AD" clId="Web-{327963AE-A3EF-7D90-9346-B57EF2CCEB72}" dt="2025-02-18T20:43:44.825" v="728"/>
          <ac:spMkLst>
            <pc:docMk/>
            <pc:sldMk cId="3195460628" sldId="264"/>
            <ac:spMk id="15" creationId="{39179F48-E825-4803-806A-7029F8537F54}"/>
          </ac:spMkLst>
        </pc:spChg>
        <pc:picChg chg="add mod">
          <ac:chgData name="Julia Bal 55751" userId="S::55751@student.wspia.eu::bd27d671-6e40-4e46-b6ed-4a07f97dc566" providerId="AD" clId="Web-{327963AE-A3EF-7D90-9346-B57EF2CCEB72}" dt="2025-02-18T20:43:44.825" v="728"/>
          <ac:picMkLst>
            <pc:docMk/>
            <pc:sldMk cId="3195460628" sldId="264"/>
            <ac:picMk id="4" creationId="{D0BE0A43-C971-E045-6DB6-A1D04CE19E55}"/>
          </ac:picMkLst>
        </pc:picChg>
        <pc:cxnChg chg="add">
          <ac:chgData name="Julia Bal 55751" userId="S::55751@student.wspia.eu::bd27d671-6e40-4e46-b6ed-4a07f97dc566" providerId="AD" clId="Web-{327963AE-A3EF-7D90-9346-B57EF2CCEB72}" dt="2025-02-18T20:43:44.825" v="728"/>
          <ac:cxnSpMkLst>
            <pc:docMk/>
            <pc:sldMk cId="3195460628" sldId="264"/>
            <ac:cxnSpMk id="7" creationId="{296E6EFB-D2CB-44B2-BE0D-9C6DCCCED2E9}"/>
          </ac:cxnSpMkLst>
        </pc:cxnChg>
      </pc:sldChg>
      <pc:sldChg chg="addSp modSp new mod modTransition setBg modClrScheme chgLayout">
        <pc:chgData name="Julia Bal 55751" userId="S::55751@student.wspia.eu::bd27d671-6e40-4e46-b6ed-4a07f97dc566" providerId="AD" clId="Web-{327963AE-A3EF-7D90-9346-B57EF2CCEB72}" dt="2025-02-18T20:57:19.218" v="833"/>
        <pc:sldMkLst>
          <pc:docMk/>
          <pc:sldMk cId="3073250572" sldId="265"/>
        </pc:sldMkLst>
        <pc:spChg chg="mod ord">
          <ac:chgData name="Julia Bal 55751" userId="S::55751@student.wspia.eu::bd27d671-6e40-4e46-b6ed-4a07f97dc566" providerId="AD" clId="Web-{327963AE-A3EF-7D90-9346-B57EF2CCEB72}" dt="2025-02-18T20:51:22.931" v="811" actId="20577"/>
          <ac:spMkLst>
            <pc:docMk/>
            <pc:sldMk cId="3073250572" sldId="265"/>
            <ac:spMk id="2" creationId="{2A800D82-8EE6-1464-C8DE-28F43F949E6A}"/>
          </ac:spMkLst>
        </pc:spChg>
        <pc:spChg chg="mod ord">
          <ac:chgData name="Julia Bal 55751" userId="S::55751@student.wspia.eu::bd27d671-6e40-4e46-b6ed-4a07f97dc566" providerId="AD" clId="Web-{327963AE-A3EF-7D90-9346-B57EF2CCEB72}" dt="2025-02-18T20:51:16.899" v="810"/>
          <ac:spMkLst>
            <pc:docMk/>
            <pc:sldMk cId="3073250572" sldId="265"/>
            <ac:spMk id="3" creationId="{3DDCCB54-EF8C-2B32-B469-9D960AE30FC8}"/>
          </ac:spMkLst>
        </pc:spChg>
        <pc:spChg chg="add">
          <ac:chgData name="Julia Bal 55751" userId="S::55751@student.wspia.eu::bd27d671-6e40-4e46-b6ed-4a07f97dc566" providerId="AD" clId="Web-{327963AE-A3EF-7D90-9346-B57EF2CCEB72}" dt="2025-02-18T20:51:16.899" v="810"/>
          <ac:spMkLst>
            <pc:docMk/>
            <pc:sldMk cId="3073250572" sldId="265"/>
            <ac:spMk id="10" creationId="{4EBB098A-039D-49B2-A19C-F5DF1BB91765}"/>
          </ac:spMkLst>
        </pc:spChg>
        <pc:spChg chg="add">
          <ac:chgData name="Julia Bal 55751" userId="S::55751@student.wspia.eu::bd27d671-6e40-4e46-b6ed-4a07f97dc566" providerId="AD" clId="Web-{327963AE-A3EF-7D90-9346-B57EF2CCEB72}" dt="2025-02-18T20:51:16.899" v="810"/>
          <ac:spMkLst>
            <pc:docMk/>
            <pc:sldMk cId="3073250572" sldId="265"/>
            <ac:spMk id="14" creationId="{27FCF486-ED0C-4BFB-B43C-D9B6D15DB2F5}"/>
          </ac:spMkLst>
        </pc:spChg>
        <pc:spChg chg="add">
          <ac:chgData name="Julia Bal 55751" userId="S::55751@student.wspia.eu::bd27d671-6e40-4e46-b6ed-4a07f97dc566" providerId="AD" clId="Web-{327963AE-A3EF-7D90-9346-B57EF2CCEB72}" dt="2025-02-18T20:51:16.899" v="810"/>
          <ac:spMkLst>
            <pc:docMk/>
            <pc:sldMk cId="3073250572" sldId="265"/>
            <ac:spMk id="16" creationId="{70F8A06C-4DFF-4DCA-B2DF-332265257026}"/>
          </ac:spMkLst>
        </pc:spChg>
        <pc:picChg chg="add mod">
          <ac:chgData name="Julia Bal 55751" userId="S::55751@student.wspia.eu::bd27d671-6e40-4e46-b6ed-4a07f97dc566" providerId="AD" clId="Web-{327963AE-A3EF-7D90-9346-B57EF2CCEB72}" dt="2025-02-18T20:51:16.899" v="810"/>
          <ac:picMkLst>
            <pc:docMk/>
            <pc:sldMk cId="3073250572" sldId="265"/>
            <ac:picMk id="5" creationId="{E41BE7C1-090F-7A6D-481C-E7E0A0276C83}"/>
          </ac:picMkLst>
        </pc:picChg>
        <pc:cxnChg chg="add">
          <ac:chgData name="Julia Bal 55751" userId="S::55751@student.wspia.eu::bd27d671-6e40-4e46-b6ed-4a07f97dc566" providerId="AD" clId="Web-{327963AE-A3EF-7D90-9346-B57EF2CCEB72}" dt="2025-02-18T20:51:16.899" v="810"/>
          <ac:cxnSpMkLst>
            <pc:docMk/>
            <pc:sldMk cId="3073250572" sldId="265"/>
            <ac:cxnSpMk id="12" creationId="{BF9B165B-9C50-4138-BDCA-58996E2767DA}"/>
          </ac:cxnSpMkLst>
        </pc:cxnChg>
      </pc:sldChg>
      <pc:sldMasterChg chg="del delSldLayout">
        <pc:chgData name="Julia Bal 55751" userId="S::55751@student.wspia.eu::bd27d671-6e40-4e46-b6ed-4a07f97dc566" providerId="AD" clId="Web-{327963AE-A3EF-7D90-9346-B57EF2CCEB72}" dt="2025-02-18T20:41:24.676" v="715"/>
        <pc:sldMasterMkLst>
          <pc:docMk/>
          <pc:sldMasterMk cId="3926633689" sldId="2147483648"/>
        </pc:sldMasterMkLst>
        <pc:sldLayoutChg chg="del">
          <pc:chgData name="Julia Bal 55751" userId="S::55751@student.wspia.eu::bd27d671-6e40-4e46-b6ed-4a07f97dc566" providerId="AD" clId="Web-{327963AE-A3EF-7D90-9346-B57EF2CCEB72}" dt="2025-02-18T20:41:24.676" v="715"/>
          <pc:sldLayoutMkLst>
            <pc:docMk/>
            <pc:sldMasterMk cId="3926633689" sldId="2147483648"/>
            <pc:sldLayoutMk cId="3391757436" sldId="2147483649"/>
          </pc:sldLayoutMkLst>
        </pc:sldLayoutChg>
        <pc:sldLayoutChg chg="del">
          <pc:chgData name="Julia Bal 55751" userId="S::55751@student.wspia.eu::bd27d671-6e40-4e46-b6ed-4a07f97dc566" providerId="AD" clId="Web-{327963AE-A3EF-7D90-9346-B57EF2CCEB72}" dt="2025-02-18T20:41:24.676" v="715"/>
          <pc:sldLayoutMkLst>
            <pc:docMk/>
            <pc:sldMasterMk cId="3926633689" sldId="2147483648"/>
            <pc:sldLayoutMk cId="967380084" sldId="2147483650"/>
          </pc:sldLayoutMkLst>
        </pc:sldLayoutChg>
        <pc:sldLayoutChg chg="del">
          <pc:chgData name="Julia Bal 55751" userId="S::55751@student.wspia.eu::bd27d671-6e40-4e46-b6ed-4a07f97dc566" providerId="AD" clId="Web-{327963AE-A3EF-7D90-9346-B57EF2CCEB72}" dt="2025-02-18T20:41:24.676" v="715"/>
          <pc:sldLayoutMkLst>
            <pc:docMk/>
            <pc:sldMasterMk cId="3926633689" sldId="2147483648"/>
            <pc:sldLayoutMk cId="13234121" sldId="2147483651"/>
          </pc:sldLayoutMkLst>
        </pc:sldLayoutChg>
        <pc:sldLayoutChg chg="del">
          <pc:chgData name="Julia Bal 55751" userId="S::55751@student.wspia.eu::bd27d671-6e40-4e46-b6ed-4a07f97dc566" providerId="AD" clId="Web-{327963AE-A3EF-7D90-9346-B57EF2CCEB72}" dt="2025-02-18T20:41:24.676" v="715"/>
          <pc:sldLayoutMkLst>
            <pc:docMk/>
            <pc:sldMasterMk cId="3926633689" sldId="2147483648"/>
            <pc:sldLayoutMk cId="3883036252" sldId="2147483652"/>
          </pc:sldLayoutMkLst>
        </pc:sldLayoutChg>
        <pc:sldLayoutChg chg="del">
          <pc:chgData name="Julia Bal 55751" userId="S::55751@student.wspia.eu::bd27d671-6e40-4e46-b6ed-4a07f97dc566" providerId="AD" clId="Web-{327963AE-A3EF-7D90-9346-B57EF2CCEB72}" dt="2025-02-18T20:41:24.676" v="715"/>
          <pc:sldLayoutMkLst>
            <pc:docMk/>
            <pc:sldMasterMk cId="3926633689" sldId="2147483648"/>
            <pc:sldLayoutMk cId="961808292" sldId="2147483653"/>
          </pc:sldLayoutMkLst>
        </pc:sldLayoutChg>
        <pc:sldLayoutChg chg="del">
          <pc:chgData name="Julia Bal 55751" userId="S::55751@student.wspia.eu::bd27d671-6e40-4e46-b6ed-4a07f97dc566" providerId="AD" clId="Web-{327963AE-A3EF-7D90-9346-B57EF2CCEB72}" dt="2025-02-18T20:41:24.676" v="715"/>
          <pc:sldLayoutMkLst>
            <pc:docMk/>
            <pc:sldMasterMk cId="3926633689" sldId="2147483648"/>
            <pc:sldLayoutMk cId="1544797292" sldId="2147483654"/>
          </pc:sldLayoutMkLst>
        </pc:sldLayoutChg>
        <pc:sldLayoutChg chg="del">
          <pc:chgData name="Julia Bal 55751" userId="S::55751@student.wspia.eu::bd27d671-6e40-4e46-b6ed-4a07f97dc566" providerId="AD" clId="Web-{327963AE-A3EF-7D90-9346-B57EF2CCEB72}" dt="2025-02-18T20:41:24.676" v="715"/>
          <pc:sldLayoutMkLst>
            <pc:docMk/>
            <pc:sldMasterMk cId="3926633689" sldId="2147483648"/>
            <pc:sldLayoutMk cId="1850839136" sldId="2147483655"/>
          </pc:sldLayoutMkLst>
        </pc:sldLayoutChg>
        <pc:sldLayoutChg chg="del">
          <pc:chgData name="Julia Bal 55751" userId="S::55751@student.wspia.eu::bd27d671-6e40-4e46-b6ed-4a07f97dc566" providerId="AD" clId="Web-{327963AE-A3EF-7D90-9346-B57EF2CCEB72}" dt="2025-02-18T20:41:24.676" v="715"/>
          <pc:sldLayoutMkLst>
            <pc:docMk/>
            <pc:sldMasterMk cId="3926633689" sldId="2147483648"/>
            <pc:sldLayoutMk cId="2715530444" sldId="2147483656"/>
          </pc:sldLayoutMkLst>
        </pc:sldLayoutChg>
        <pc:sldLayoutChg chg="del">
          <pc:chgData name="Julia Bal 55751" userId="S::55751@student.wspia.eu::bd27d671-6e40-4e46-b6ed-4a07f97dc566" providerId="AD" clId="Web-{327963AE-A3EF-7D90-9346-B57EF2CCEB72}" dt="2025-02-18T20:41:24.676" v="715"/>
          <pc:sldLayoutMkLst>
            <pc:docMk/>
            <pc:sldMasterMk cId="3926633689" sldId="2147483648"/>
            <pc:sldLayoutMk cId="3024906009" sldId="2147483657"/>
          </pc:sldLayoutMkLst>
        </pc:sldLayoutChg>
        <pc:sldLayoutChg chg="del">
          <pc:chgData name="Julia Bal 55751" userId="S::55751@student.wspia.eu::bd27d671-6e40-4e46-b6ed-4a07f97dc566" providerId="AD" clId="Web-{327963AE-A3EF-7D90-9346-B57EF2CCEB72}" dt="2025-02-18T20:41:24.676" v="715"/>
          <pc:sldLayoutMkLst>
            <pc:docMk/>
            <pc:sldMasterMk cId="3926633689" sldId="2147483648"/>
            <pc:sldLayoutMk cId="2454508176" sldId="2147483658"/>
          </pc:sldLayoutMkLst>
        </pc:sldLayoutChg>
        <pc:sldLayoutChg chg="del">
          <pc:chgData name="Julia Bal 55751" userId="S::55751@student.wspia.eu::bd27d671-6e40-4e46-b6ed-4a07f97dc566" providerId="AD" clId="Web-{327963AE-A3EF-7D90-9346-B57EF2CCEB72}" dt="2025-02-18T20:41:24.676" v="715"/>
          <pc:sldLayoutMkLst>
            <pc:docMk/>
            <pc:sldMasterMk cId="3926633689" sldId="2147483648"/>
            <pc:sldLayoutMk cId="1340386666" sldId="2147483659"/>
          </pc:sldLayoutMkLst>
        </pc:sldLayoutChg>
      </pc:sldMasterChg>
      <pc:sldMasterChg chg="add del addSldLayout delSldLayout modSldLayout">
        <pc:chgData name="Julia Bal 55751" userId="S::55751@student.wspia.eu::bd27d671-6e40-4e46-b6ed-4a07f97dc566" providerId="AD" clId="Web-{327963AE-A3EF-7D90-9346-B57EF2CCEB72}" dt="2025-02-18T20:41:29.192" v="716"/>
        <pc:sldMasterMkLst>
          <pc:docMk/>
          <pc:sldMasterMk cId="1596905672" sldId="2147483660"/>
        </pc:sldMasterMkLst>
        <pc:sldLayoutChg chg="add del mod replId">
          <pc:chgData name="Julia Bal 55751" userId="S::55751@student.wspia.eu::bd27d671-6e40-4e46-b6ed-4a07f97dc566" providerId="AD" clId="Web-{327963AE-A3EF-7D90-9346-B57EF2CCEB72}" dt="2025-02-18T20:41:29.192" v="716"/>
          <pc:sldLayoutMkLst>
            <pc:docMk/>
            <pc:sldMasterMk cId="1596905672" sldId="2147483660"/>
            <pc:sldLayoutMk cId="553213626" sldId="2147483661"/>
          </pc:sldLayoutMkLst>
        </pc:sldLayoutChg>
        <pc:sldLayoutChg chg="add del mod replId">
          <pc:chgData name="Julia Bal 55751" userId="S::55751@student.wspia.eu::bd27d671-6e40-4e46-b6ed-4a07f97dc566" providerId="AD" clId="Web-{327963AE-A3EF-7D90-9346-B57EF2CCEB72}" dt="2025-02-18T20:41:29.192" v="716"/>
          <pc:sldLayoutMkLst>
            <pc:docMk/>
            <pc:sldMasterMk cId="1596905672" sldId="2147483660"/>
            <pc:sldLayoutMk cId="2879569145" sldId="2147483662"/>
          </pc:sldLayoutMkLst>
        </pc:sldLayoutChg>
        <pc:sldLayoutChg chg="add del mod replId">
          <pc:chgData name="Julia Bal 55751" userId="S::55751@student.wspia.eu::bd27d671-6e40-4e46-b6ed-4a07f97dc566" providerId="AD" clId="Web-{327963AE-A3EF-7D90-9346-B57EF2CCEB72}" dt="2025-02-18T20:41:29.192" v="716"/>
          <pc:sldLayoutMkLst>
            <pc:docMk/>
            <pc:sldMasterMk cId="1596905672" sldId="2147483660"/>
            <pc:sldLayoutMk cId="3490189127" sldId="2147483663"/>
          </pc:sldLayoutMkLst>
        </pc:sldLayoutChg>
        <pc:sldLayoutChg chg="add del mod replId">
          <pc:chgData name="Julia Bal 55751" userId="S::55751@student.wspia.eu::bd27d671-6e40-4e46-b6ed-4a07f97dc566" providerId="AD" clId="Web-{327963AE-A3EF-7D90-9346-B57EF2CCEB72}" dt="2025-02-18T20:41:29.192" v="716"/>
          <pc:sldLayoutMkLst>
            <pc:docMk/>
            <pc:sldMasterMk cId="1596905672" sldId="2147483660"/>
            <pc:sldLayoutMk cId="362906427" sldId="2147483664"/>
          </pc:sldLayoutMkLst>
        </pc:sldLayoutChg>
        <pc:sldLayoutChg chg="add del mod replId">
          <pc:chgData name="Julia Bal 55751" userId="S::55751@student.wspia.eu::bd27d671-6e40-4e46-b6ed-4a07f97dc566" providerId="AD" clId="Web-{327963AE-A3EF-7D90-9346-B57EF2CCEB72}" dt="2025-02-18T20:41:29.192" v="716"/>
          <pc:sldLayoutMkLst>
            <pc:docMk/>
            <pc:sldMasterMk cId="1596905672" sldId="2147483660"/>
            <pc:sldLayoutMk cId="1830964085" sldId="2147483665"/>
          </pc:sldLayoutMkLst>
        </pc:sldLayoutChg>
        <pc:sldLayoutChg chg="add del mod replId">
          <pc:chgData name="Julia Bal 55751" userId="S::55751@student.wspia.eu::bd27d671-6e40-4e46-b6ed-4a07f97dc566" providerId="AD" clId="Web-{327963AE-A3EF-7D90-9346-B57EF2CCEB72}" dt="2025-02-18T20:41:29.192" v="716"/>
          <pc:sldLayoutMkLst>
            <pc:docMk/>
            <pc:sldMasterMk cId="1596905672" sldId="2147483660"/>
            <pc:sldLayoutMk cId="4000124314" sldId="2147483666"/>
          </pc:sldLayoutMkLst>
        </pc:sldLayoutChg>
        <pc:sldLayoutChg chg="add del mod replId">
          <pc:chgData name="Julia Bal 55751" userId="S::55751@student.wspia.eu::bd27d671-6e40-4e46-b6ed-4a07f97dc566" providerId="AD" clId="Web-{327963AE-A3EF-7D90-9346-B57EF2CCEB72}" dt="2025-02-18T20:41:29.192" v="716"/>
          <pc:sldLayoutMkLst>
            <pc:docMk/>
            <pc:sldMasterMk cId="1596905672" sldId="2147483660"/>
            <pc:sldLayoutMk cId="1203986498" sldId="2147483667"/>
          </pc:sldLayoutMkLst>
        </pc:sldLayoutChg>
        <pc:sldLayoutChg chg="add del mod replId">
          <pc:chgData name="Julia Bal 55751" userId="S::55751@student.wspia.eu::bd27d671-6e40-4e46-b6ed-4a07f97dc566" providerId="AD" clId="Web-{327963AE-A3EF-7D90-9346-B57EF2CCEB72}" dt="2025-02-18T20:41:29.192" v="716"/>
          <pc:sldLayoutMkLst>
            <pc:docMk/>
            <pc:sldMasterMk cId="1596905672" sldId="2147483660"/>
            <pc:sldLayoutMk cId="3382350412" sldId="2147483668"/>
          </pc:sldLayoutMkLst>
        </pc:sldLayoutChg>
        <pc:sldLayoutChg chg="add del mod replId">
          <pc:chgData name="Julia Bal 55751" userId="S::55751@student.wspia.eu::bd27d671-6e40-4e46-b6ed-4a07f97dc566" providerId="AD" clId="Web-{327963AE-A3EF-7D90-9346-B57EF2CCEB72}" dt="2025-02-18T20:41:29.192" v="716"/>
          <pc:sldLayoutMkLst>
            <pc:docMk/>
            <pc:sldMasterMk cId="1596905672" sldId="2147483660"/>
            <pc:sldLayoutMk cId="1069275509" sldId="2147483669"/>
          </pc:sldLayoutMkLst>
        </pc:sldLayoutChg>
        <pc:sldLayoutChg chg="add del mod replId">
          <pc:chgData name="Julia Bal 55751" userId="S::55751@student.wspia.eu::bd27d671-6e40-4e46-b6ed-4a07f97dc566" providerId="AD" clId="Web-{327963AE-A3EF-7D90-9346-B57EF2CCEB72}" dt="2025-02-18T20:41:29.192" v="716"/>
          <pc:sldLayoutMkLst>
            <pc:docMk/>
            <pc:sldMasterMk cId="1596905672" sldId="2147483660"/>
            <pc:sldLayoutMk cId="4181962398" sldId="2147483670"/>
          </pc:sldLayoutMkLst>
        </pc:sldLayoutChg>
        <pc:sldLayoutChg chg="add del mod replId">
          <pc:chgData name="Julia Bal 55751" userId="S::55751@student.wspia.eu::bd27d671-6e40-4e46-b6ed-4a07f97dc566" providerId="AD" clId="Web-{327963AE-A3EF-7D90-9346-B57EF2CCEB72}" dt="2025-02-18T20:41:29.192" v="716"/>
          <pc:sldLayoutMkLst>
            <pc:docMk/>
            <pc:sldMasterMk cId="1596905672" sldId="2147483660"/>
            <pc:sldLayoutMk cId="3678281302" sldId="2147483671"/>
          </pc:sldLayoutMkLst>
        </pc:sldLayoutChg>
      </pc:sldMasterChg>
      <pc:sldMasterChg chg="add del addSldLayout delSldLayout modSldLayout">
        <pc:chgData name="Julia Bal 55751" userId="S::55751@student.wspia.eu::bd27d671-6e40-4e46-b6ed-4a07f97dc566" providerId="AD" clId="Web-{327963AE-A3EF-7D90-9346-B57EF2CCEB72}" dt="2025-02-18T20:41:32.161" v="717"/>
        <pc:sldMasterMkLst>
          <pc:docMk/>
          <pc:sldMasterMk cId="2654147086" sldId="2147483672"/>
        </pc:sldMasterMkLst>
        <pc:sldLayoutChg chg="add del mod replId">
          <pc:chgData name="Julia Bal 55751" userId="S::55751@student.wspia.eu::bd27d671-6e40-4e46-b6ed-4a07f97dc566" providerId="AD" clId="Web-{327963AE-A3EF-7D90-9346-B57EF2CCEB72}" dt="2025-02-18T20:41:32.161" v="717"/>
          <pc:sldLayoutMkLst>
            <pc:docMk/>
            <pc:sldMasterMk cId="2654147086" sldId="2147483672"/>
            <pc:sldLayoutMk cId="2638866779" sldId="2147483673"/>
          </pc:sldLayoutMkLst>
        </pc:sldLayoutChg>
        <pc:sldLayoutChg chg="add del mod replId">
          <pc:chgData name="Julia Bal 55751" userId="S::55751@student.wspia.eu::bd27d671-6e40-4e46-b6ed-4a07f97dc566" providerId="AD" clId="Web-{327963AE-A3EF-7D90-9346-B57EF2CCEB72}" dt="2025-02-18T20:41:32.161" v="717"/>
          <pc:sldLayoutMkLst>
            <pc:docMk/>
            <pc:sldMasterMk cId="2654147086" sldId="2147483672"/>
            <pc:sldLayoutMk cId="3468322431" sldId="2147483674"/>
          </pc:sldLayoutMkLst>
        </pc:sldLayoutChg>
        <pc:sldLayoutChg chg="add del mod replId">
          <pc:chgData name="Julia Bal 55751" userId="S::55751@student.wspia.eu::bd27d671-6e40-4e46-b6ed-4a07f97dc566" providerId="AD" clId="Web-{327963AE-A3EF-7D90-9346-B57EF2CCEB72}" dt="2025-02-18T20:41:32.161" v="717"/>
          <pc:sldLayoutMkLst>
            <pc:docMk/>
            <pc:sldMasterMk cId="2654147086" sldId="2147483672"/>
            <pc:sldLayoutMk cId="1386231869" sldId="2147483675"/>
          </pc:sldLayoutMkLst>
        </pc:sldLayoutChg>
        <pc:sldLayoutChg chg="add del mod replId">
          <pc:chgData name="Julia Bal 55751" userId="S::55751@student.wspia.eu::bd27d671-6e40-4e46-b6ed-4a07f97dc566" providerId="AD" clId="Web-{327963AE-A3EF-7D90-9346-B57EF2CCEB72}" dt="2025-02-18T20:41:32.161" v="717"/>
          <pc:sldLayoutMkLst>
            <pc:docMk/>
            <pc:sldMasterMk cId="2654147086" sldId="2147483672"/>
            <pc:sldLayoutMk cId="3298800487" sldId="2147483676"/>
          </pc:sldLayoutMkLst>
        </pc:sldLayoutChg>
        <pc:sldLayoutChg chg="add del mod replId">
          <pc:chgData name="Julia Bal 55751" userId="S::55751@student.wspia.eu::bd27d671-6e40-4e46-b6ed-4a07f97dc566" providerId="AD" clId="Web-{327963AE-A3EF-7D90-9346-B57EF2CCEB72}" dt="2025-02-18T20:41:32.161" v="717"/>
          <pc:sldLayoutMkLst>
            <pc:docMk/>
            <pc:sldMasterMk cId="2654147086" sldId="2147483672"/>
            <pc:sldLayoutMk cId="1922832320" sldId="2147483677"/>
          </pc:sldLayoutMkLst>
        </pc:sldLayoutChg>
        <pc:sldLayoutChg chg="add del mod replId">
          <pc:chgData name="Julia Bal 55751" userId="S::55751@student.wspia.eu::bd27d671-6e40-4e46-b6ed-4a07f97dc566" providerId="AD" clId="Web-{327963AE-A3EF-7D90-9346-B57EF2CCEB72}" dt="2025-02-18T20:41:32.161" v="717"/>
          <pc:sldLayoutMkLst>
            <pc:docMk/>
            <pc:sldMasterMk cId="2654147086" sldId="2147483672"/>
            <pc:sldLayoutMk cId="3021591998" sldId="2147483678"/>
          </pc:sldLayoutMkLst>
        </pc:sldLayoutChg>
        <pc:sldLayoutChg chg="add del mod replId">
          <pc:chgData name="Julia Bal 55751" userId="S::55751@student.wspia.eu::bd27d671-6e40-4e46-b6ed-4a07f97dc566" providerId="AD" clId="Web-{327963AE-A3EF-7D90-9346-B57EF2CCEB72}" dt="2025-02-18T20:41:32.161" v="717"/>
          <pc:sldLayoutMkLst>
            <pc:docMk/>
            <pc:sldMasterMk cId="2654147086" sldId="2147483672"/>
            <pc:sldLayoutMk cId="3226571236" sldId="2147483679"/>
          </pc:sldLayoutMkLst>
        </pc:sldLayoutChg>
        <pc:sldLayoutChg chg="add del mod replId">
          <pc:chgData name="Julia Bal 55751" userId="S::55751@student.wspia.eu::bd27d671-6e40-4e46-b6ed-4a07f97dc566" providerId="AD" clId="Web-{327963AE-A3EF-7D90-9346-B57EF2CCEB72}" dt="2025-02-18T20:41:32.161" v="717"/>
          <pc:sldLayoutMkLst>
            <pc:docMk/>
            <pc:sldMasterMk cId="2654147086" sldId="2147483672"/>
            <pc:sldLayoutMk cId="1180808347" sldId="2147483680"/>
          </pc:sldLayoutMkLst>
        </pc:sldLayoutChg>
        <pc:sldLayoutChg chg="add del mod replId">
          <pc:chgData name="Julia Bal 55751" userId="S::55751@student.wspia.eu::bd27d671-6e40-4e46-b6ed-4a07f97dc566" providerId="AD" clId="Web-{327963AE-A3EF-7D90-9346-B57EF2CCEB72}" dt="2025-02-18T20:41:32.161" v="717"/>
          <pc:sldLayoutMkLst>
            <pc:docMk/>
            <pc:sldMasterMk cId="2654147086" sldId="2147483672"/>
            <pc:sldLayoutMk cId="282716360" sldId="2147483681"/>
          </pc:sldLayoutMkLst>
        </pc:sldLayoutChg>
        <pc:sldLayoutChg chg="add del mod replId">
          <pc:chgData name="Julia Bal 55751" userId="S::55751@student.wspia.eu::bd27d671-6e40-4e46-b6ed-4a07f97dc566" providerId="AD" clId="Web-{327963AE-A3EF-7D90-9346-B57EF2CCEB72}" dt="2025-02-18T20:41:32.161" v="717"/>
          <pc:sldLayoutMkLst>
            <pc:docMk/>
            <pc:sldMasterMk cId="2654147086" sldId="2147483672"/>
            <pc:sldLayoutMk cId="3617794759" sldId="2147483682"/>
          </pc:sldLayoutMkLst>
        </pc:sldLayoutChg>
        <pc:sldLayoutChg chg="add del mod replId">
          <pc:chgData name="Julia Bal 55751" userId="S::55751@student.wspia.eu::bd27d671-6e40-4e46-b6ed-4a07f97dc566" providerId="AD" clId="Web-{327963AE-A3EF-7D90-9346-B57EF2CCEB72}" dt="2025-02-18T20:41:32.161" v="717"/>
          <pc:sldLayoutMkLst>
            <pc:docMk/>
            <pc:sldMasterMk cId="2654147086" sldId="2147483672"/>
            <pc:sldLayoutMk cId="1870547883" sldId="2147483683"/>
          </pc:sldLayoutMkLst>
        </pc:sldLayoutChg>
      </pc:sldMasterChg>
      <pc:sldMasterChg chg="add del addSldLayout delSldLayout modSldLayout">
        <pc:chgData name="Julia Bal 55751" userId="S::55751@student.wspia.eu::bd27d671-6e40-4e46-b6ed-4a07f97dc566" providerId="AD" clId="Web-{327963AE-A3EF-7D90-9346-B57EF2CCEB72}" dt="2025-02-18T20:41:35.099" v="718"/>
        <pc:sldMasterMkLst>
          <pc:docMk/>
          <pc:sldMasterMk cId="2575547718" sldId="2147483684"/>
        </pc:sldMasterMkLst>
        <pc:sldLayoutChg chg="add del mod replId">
          <pc:chgData name="Julia Bal 55751" userId="S::55751@student.wspia.eu::bd27d671-6e40-4e46-b6ed-4a07f97dc566" providerId="AD" clId="Web-{327963AE-A3EF-7D90-9346-B57EF2CCEB72}" dt="2025-02-18T20:41:35.099" v="718"/>
          <pc:sldLayoutMkLst>
            <pc:docMk/>
            <pc:sldMasterMk cId="2575547718" sldId="2147483684"/>
            <pc:sldLayoutMk cId="2607970706" sldId="2147483685"/>
          </pc:sldLayoutMkLst>
        </pc:sldLayoutChg>
        <pc:sldLayoutChg chg="add del mod replId">
          <pc:chgData name="Julia Bal 55751" userId="S::55751@student.wspia.eu::bd27d671-6e40-4e46-b6ed-4a07f97dc566" providerId="AD" clId="Web-{327963AE-A3EF-7D90-9346-B57EF2CCEB72}" dt="2025-02-18T20:41:35.099" v="718"/>
          <pc:sldLayoutMkLst>
            <pc:docMk/>
            <pc:sldMasterMk cId="2575547718" sldId="2147483684"/>
            <pc:sldLayoutMk cId="3538353653" sldId="2147483686"/>
          </pc:sldLayoutMkLst>
        </pc:sldLayoutChg>
        <pc:sldLayoutChg chg="add del mod replId">
          <pc:chgData name="Julia Bal 55751" userId="S::55751@student.wspia.eu::bd27d671-6e40-4e46-b6ed-4a07f97dc566" providerId="AD" clId="Web-{327963AE-A3EF-7D90-9346-B57EF2CCEB72}" dt="2025-02-18T20:41:35.099" v="718"/>
          <pc:sldLayoutMkLst>
            <pc:docMk/>
            <pc:sldMasterMk cId="2575547718" sldId="2147483684"/>
            <pc:sldLayoutMk cId="1770652566" sldId="2147483687"/>
          </pc:sldLayoutMkLst>
        </pc:sldLayoutChg>
        <pc:sldLayoutChg chg="add del mod replId">
          <pc:chgData name="Julia Bal 55751" userId="S::55751@student.wspia.eu::bd27d671-6e40-4e46-b6ed-4a07f97dc566" providerId="AD" clId="Web-{327963AE-A3EF-7D90-9346-B57EF2CCEB72}" dt="2025-02-18T20:41:35.099" v="718"/>
          <pc:sldLayoutMkLst>
            <pc:docMk/>
            <pc:sldMasterMk cId="2575547718" sldId="2147483684"/>
            <pc:sldLayoutMk cId="260973192" sldId="2147483688"/>
          </pc:sldLayoutMkLst>
        </pc:sldLayoutChg>
        <pc:sldLayoutChg chg="add del mod replId">
          <pc:chgData name="Julia Bal 55751" userId="S::55751@student.wspia.eu::bd27d671-6e40-4e46-b6ed-4a07f97dc566" providerId="AD" clId="Web-{327963AE-A3EF-7D90-9346-B57EF2CCEB72}" dt="2025-02-18T20:41:35.099" v="718"/>
          <pc:sldLayoutMkLst>
            <pc:docMk/>
            <pc:sldMasterMk cId="2575547718" sldId="2147483684"/>
            <pc:sldLayoutMk cId="2797547501" sldId="2147483689"/>
          </pc:sldLayoutMkLst>
        </pc:sldLayoutChg>
        <pc:sldLayoutChg chg="add del mod replId">
          <pc:chgData name="Julia Bal 55751" userId="S::55751@student.wspia.eu::bd27d671-6e40-4e46-b6ed-4a07f97dc566" providerId="AD" clId="Web-{327963AE-A3EF-7D90-9346-B57EF2CCEB72}" dt="2025-02-18T20:41:35.099" v="718"/>
          <pc:sldLayoutMkLst>
            <pc:docMk/>
            <pc:sldMasterMk cId="2575547718" sldId="2147483684"/>
            <pc:sldLayoutMk cId="1461554083" sldId="2147483690"/>
          </pc:sldLayoutMkLst>
        </pc:sldLayoutChg>
        <pc:sldLayoutChg chg="add del mod replId">
          <pc:chgData name="Julia Bal 55751" userId="S::55751@student.wspia.eu::bd27d671-6e40-4e46-b6ed-4a07f97dc566" providerId="AD" clId="Web-{327963AE-A3EF-7D90-9346-B57EF2CCEB72}" dt="2025-02-18T20:41:35.099" v="718"/>
          <pc:sldLayoutMkLst>
            <pc:docMk/>
            <pc:sldMasterMk cId="2575547718" sldId="2147483684"/>
            <pc:sldLayoutMk cId="1186064630" sldId="2147483691"/>
          </pc:sldLayoutMkLst>
        </pc:sldLayoutChg>
        <pc:sldLayoutChg chg="add del mod replId">
          <pc:chgData name="Julia Bal 55751" userId="S::55751@student.wspia.eu::bd27d671-6e40-4e46-b6ed-4a07f97dc566" providerId="AD" clId="Web-{327963AE-A3EF-7D90-9346-B57EF2CCEB72}" dt="2025-02-18T20:41:35.099" v="718"/>
          <pc:sldLayoutMkLst>
            <pc:docMk/>
            <pc:sldMasterMk cId="2575547718" sldId="2147483684"/>
            <pc:sldLayoutMk cId="959089273" sldId="2147483692"/>
          </pc:sldLayoutMkLst>
        </pc:sldLayoutChg>
        <pc:sldLayoutChg chg="add del mod replId">
          <pc:chgData name="Julia Bal 55751" userId="S::55751@student.wspia.eu::bd27d671-6e40-4e46-b6ed-4a07f97dc566" providerId="AD" clId="Web-{327963AE-A3EF-7D90-9346-B57EF2CCEB72}" dt="2025-02-18T20:41:35.099" v="718"/>
          <pc:sldLayoutMkLst>
            <pc:docMk/>
            <pc:sldMasterMk cId="2575547718" sldId="2147483684"/>
            <pc:sldLayoutMk cId="2224335388" sldId="2147483693"/>
          </pc:sldLayoutMkLst>
        </pc:sldLayoutChg>
        <pc:sldLayoutChg chg="add del mod replId">
          <pc:chgData name="Julia Bal 55751" userId="S::55751@student.wspia.eu::bd27d671-6e40-4e46-b6ed-4a07f97dc566" providerId="AD" clId="Web-{327963AE-A3EF-7D90-9346-B57EF2CCEB72}" dt="2025-02-18T20:41:35.099" v="718"/>
          <pc:sldLayoutMkLst>
            <pc:docMk/>
            <pc:sldMasterMk cId="2575547718" sldId="2147483684"/>
            <pc:sldLayoutMk cId="356987544" sldId="2147483694"/>
          </pc:sldLayoutMkLst>
        </pc:sldLayoutChg>
        <pc:sldLayoutChg chg="add del mod replId">
          <pc:chgData name="Julia Bal 55751" userId="S::55751@student.wspia.eu::bd27d671-6e40-4e46-b6ed-4a07f97dc566" providerId="AD" clId="Web-{327963AE-A3EF-7D90-9346-B57EF2CCEB72}" dt="2025-02-18T20:41:35.099" v="718"/>
          <pc:sldLayoutMkLst>
            <pc:docMk/>
            <pc:sldMasterMk cId="2575547718" sldId="2147483684"/>
            <pc:sldLayoutMk cId="1872444951" sldId="2147483695"/>
          </pc:sldLayoutMkLst>
        </pc:sldLayoutChg>
      </pc:sldMasterChg>
      <pc:sldMasterChg chg="add del addSldLayout delSldLayout modSldLayout">
        <pc:chgData name="Julia Bal 55751" userId="S::55751@student.wspia.eu::bd27d671-6e40-4e46-b6ed-4a07f97dc566" providerId="AD" clId="Web-{327963AE-A3EF-7D90-9346-B57EF2CCEB72}" dt="2025-02-18T20:43:07.307" v="725"/>
        <pc:sldMasterMkLst>
          <pc:docMk/>
          <pc:sldMasterMk cId="45553809" sldId="2147483696"/>
        </pc:sldMasterMkLst>
        <pc:sldLayoutChg chg="add del mod replId">
          <pc:chgData name="Julia Bal 55751" userId="S::55751@student.wspia.eu::bd27d671-6e40-4e46-b6ed-4a07f97dc566" providerId="AD" clId="Web-{327963AE-A3EF-7D90-9346-B57EF2CCEB72}" dt="2025-02-18T20:43:07.307" v="725"/>
          <pc:sldLayoutMkLst>
            <pc:docMk/>
            <pc:sldMasterMk cId="45553809" sldId="2147483696"/>
            <pc:sldLayoutMk cId="3858169155" sldId="2147483697"/>
          </pc:sldLayoutMkLst>
        </pc:sldLayoutChg>
        <pc:sldLayoutChg chg="add del mod replId">
          <pc:chgData name="Julia Bal 55751" userId="S::55751@student.wspia.eu::bd27d671-6e40-4e46-b6ed-4a07f97dc566" providerId="AD" clId="Web-{327963AE-A3EF-7D90-9346-B57EF2CCEB72}" dt="2025-02-18T20:43:07.307" v="725"/>
          <pc:sldLayoutMkLst>
            <pc:docMk/>
            <pc:sldMasterMk cId="45553809" sldId="2147483696"/>
            <pc:sldLayoutMk cId="2508854791" sldId="2147483698"/>
          </pc:sldLayoutMkLst>
        </pc:sldLayoutChg>
        <pc:sldLayoutChg chg="add del mod replId">
          <pc:chgData name="Julia Bal 55751" userId="S::55751@student.wspia.eu::bd27d671-6e40-4e46-b6ed-4a07f97dc566" providerId="AD" clId="Web-{327963AE-A3EF-7D90-9346-B57EF2CCEB72}" dt="2025-02-18T20:43:07.307" v="725"/>
          <pc:sldLayoutMkLst>
            <pc:docMk/>
            <pc:sldMasterMk cId="45553809" sldId="2147483696"/>
            <pc:sldLayoutMk cId="1803046541" sldId="2147483699"/>
          </pc:sldLayoutMkLst>
        </pc:sldLayoutChg>
        <pc:sldLayoutChg chg="add del mod replId">
          <pc:chgData name="Julia Bal 55751" userId="S::55751@student.wspia.eu::bd27d671-6e40-4e46-b6ed-4a07f97dc566" providerId="AD" clId="Web-{327963AE-A3EF-7D90-9346-B57EF2CCEB72}" dt="2025-02-18T20:43:07.307" v="725"/>
          <pc:sldLayoutMkLst>
            <pc:docMk/>
            <pc:sldMasterMk cId="45553809" sldId="2147483696"/>
            <pc:sldLayoutMk cId="3673526914" sldId="2147483700"/>
          </pc:sldLayoutMkLst>
        </pc:sldLayoutChg>
        <pc:sldLayoutChg chg="add del mod replId">
          <pc:chgData name="Julia Bal 55751" userId="S::55751@student.wspia.eu::bd27d671-6e40-4e46-b6ed-4a07f97dc566" providerId="AD" clId="Web-{327963AE-A3EF-7D90-9346-B57EF2CCEB72}" dt="2025-02-18T20:43:07.307" v="725"/>
          <pc:sldLayoutMkLst>
            <pc:docMk/>
            <pc:sldMasterMk cId="45553809" sldId="2147483696"/>
            <pc:sldLayoutMk cId="2760869465" sldId="2147483701"/>
          </pc:sldLayoutMkLst>
        </pc:sldLayoutChg>
        <pc:sldLayoutChg chg="add del mod replId">
          <pc:chgData name="Julia Bal 55751" userId="S::55751@student.wspia.eu::bd27d671-6e40-4e46-b6ed-4a07f97dc566" providerId="AD" clId="Web-{327963AE-A3EF-7D90-9346-B57EF2CCEB72}" dt="2025-02-18T20:43:07.307" v="725"/>
          <pc:sldLayoutMkLst>
            <pc:docMk/>
            <pc:sldMasterMk cId="45553809" sldId="2147483696"/>
            <pc:sldLayoutMk cId="2123899417" sldId="2147483702"/>
          </pc:sldLayoutMkLst>
        </pc:sldLayoutChg>
        <pc:sldLayoutChg chg="add del mod replId">
          <pc:chgData name="Julia Bal 55751" userId="S::55751@student.wspia.eu::bd27d671-6e40-4e46-b6ed-4a07f97dc566" providerId="AD" clId="Web-{327963AE-A3EF-7D90-9346-B57EF2CCEB72}" dt="2025-02-18T20:43:07.307" v="725"/>
          <pc:sldLayoutMkLst>
            <pc:docMk/>
            <pc:sldMasterMk cId="45553809" sldId="2147483696"/>
            <pc:sldLayoutMk cId="3084875143" sldId="2147483703"/>
          </pc:sldLayoutMkLst>
        </pc:sldLayoutChg>
        <pc:sldLayoutChg chg="add del mod replId">
          <pc:chgData name="Julia Bal 55751" userId="S::55751@student.wspia.eu::bd27d671-6e40-4e46-b6ed-4a07f97dc566" providerId="AD" clId="Web-{327963AE-A3EF-7D90-9346-B57EF2CCEB72}" dt="2025-02-18T20:43:07.307" v="725"/>
          <pc:sldLayoutMkLst>
            <pc:docMk/>
            <pc:sldMasterMk cId="45553809" sldId="2147483696"/>
            <pc:sldLayoutMk cId="1783900231" sldId="2147483704"/>
          </pc:sldLayoutMkLst>
        </pc:sldLayoutChg>
        <pc:sldLayoutChg chg="add del mod replId">
          <pc:chgData name="Julia Bal 55751" userId="S::55751@student.wspia.eu::bd27d671-6e40-4e46-b6ed-4a07f97dc566" providerId="AD" clId="Web-{327963AE-A3EF-7D90-9346-B57EF2CCEB72}" dt="2025-02-18T20:43:07.307" v="725"/>
          <pc:sldLayoutMkLst>
            <pc:docMk/>
            <pc:sldMasterMk cId="45553809" sldId="2147483696"/>
            <pc:sldLayoutMk cId="1173645734" sldId="2147483705"/>
          </pc:sldLayoutMkLst>
        </pc:sldLayoutChg>
        <pc:sldLayoutChg chg="add del mod replId">
          <pc:chgData name="Julia Bal 55751" userId="S::55751@student.wspia.eu::bd27d671-6e40-4e46-b6ed-4a07f97dc566" providerId="AD" clId="Web-{327963AE-A3EF-7D90-9346-B57EF2CCEB72}" dt="2025-02-18T20:43:07.307" v="725"/>
          <pc:sldLayoutMkLst>
            <pc:docMk/>
            <pc:sldMasterMk cId="45553809" sldId="2147483696"/>
            <pc:sldLayoutMk cId="859017245" sldId="2147483706"/>
          </pc:sldLayoutMkLst>
        </pc:sldLayoutChg>
        <pc:sldLayoutChg chg="add del mod replId">
          <pc:chgData name="Julia Bal 55751" userId="S::55751@student.wspia.eu::bd27d671-6e40-4e46-b6ed-4a07f97dc566" providerId="AD" clId="Web-{327963AE-A3EF-7D90-9346-B57EF2CCEB72}" dt="2025-02-18T20:43:07.307" v="725"/>
          <pc:sldLayoutMkLst>
            <pc:docMk/>
            <pc:sldMasterMk cId="45553809" sldId="2147483696"/>
            <pc:sldLayoutMk cId="169249279" sldId="2147483707"/>
          </pc:sldLayoutMkLst>
        </pc:sldLayoutChg>
      </pc:sldMasterChg>
      <pc:sldMasterChg chg="add del addSldLayout delSldLayout modSldLayout">
        <pc:chgData name="Julia Bal 55751" userId="S::55751@student.wspia.eu::bd27d671-6e40-4e46-b6ed-4a07f97dc566" providerId="AD" clId="Web-{327963AE-A3EF-7D90-9346-B57EF2CCEB72}" dt="2025-02-18T20:42:14.929" v="724"/>
        <pc:sldMasterMkLst>
          <pc:docMk/>
          <pc:sldMasterMk cId="1944370614" sldId="2147483708"/>
        </pc:sldMasterMkLst>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3465727225" sldId="2147483709"/>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3586188674" sldId="2147483710"/>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2110293758" sldId="2147483711"/>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3020411384" sldId="2147483712"/>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2458406331" sldId="2147483713"/>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1426862208" sldId="2147483714"/>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892527881" sldId="2147483715"/>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1118774792" sldId="2147483716"/>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661399619" sldId="2147483717"/>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1557879659" sldId="2147483718"/>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2801730857" sldId="2147483719"/>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1644862987" sldId="2147483720"/>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1997234426" sldId="2147483721"/>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1223662310" sldId="2147483722"/>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3150170049" sldId="2147483723"/>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3601990704" sldId="2147483724"/>
          </pc:sldLayoutMkLst>
        </pc:sldLayoutChg>
        <pc:sldLayoutChg chg="add del mod replId">
          <pc:chgData name="Julia Bal 55751" userId="S::55751@student.wspia.eu::bd27d671-6e40-4e46-b6ed-4a07f97dc566" providerId="AD" clId="Web-{327963AE-A3EF-7D90-9346-B57EF2CCEB72}" dt="2025-02-18T20:42:14.929" v="724"/>
          <pc:sldLayoutMkLst>
            <pc:docMk/>
            <pc:sldMasterMk cId="1944370614" sldId="2147483708"/>
            <pc:sldLayoutMk cId="3130138033" sldId="2147483725"/>
          </pc:sldLayoutMkLst>
        </pc:sldLayoutChg>
      </pc:sldMasterChg>
      <pc:sldMasterChg chg="add del addSldLayout delSldLayout modSldLayout">
        <pc:chgData name="Julia Bal 55751" userId="S::55751@student.wspia.eu::bd27d671-6e40-4e46-b6ed-4a07f97dc566" providerId="AD" clId="Web-{327963AE-A3EF-7D90-9346-B57EF2CCEB72}" dt="2025-02-18T20:43:16.699" v="726"/>
        <pc:sldMasterMkLst>
          <pc:docMk/>
          <pc:sldMasterMk cId="3932561618" sldId="2147483708"/>
        </pc:sldMasterMkLst>
        <pc:sldLayoutChg chg="add del mod replId">
          <pc:chgData name="Julia Bal 55751" userId="S::55751@student.wspia.eu::bd27d671-6e40-4e46-b6ed-4a07f97dc566" providerId="AD" clId="Web-{327963AE-A3EF-7D90-9346-B57EF2CCEB72}" dt="2025-02-18T20:43:16.699" v="726"/>
          <pc:sldLayoutMkLst>
            <pc:docMk/>
            <pc:sldMasterMk cId="3932561618" sldId="2147483708"/>
            <pc:sldLayoutMk cId="2593296319" sldId="2147483709"/>
          </pc:sldLayoutMkLst>
        </pc:sldLayoutChg>
        <pc:sldLayoutChg chg="add del mod replId">
          <pc:chgData name="Julia Bal 55751" userId="S::55751@student.wspia.eu::bd27d671-6e40-4e46-b6ed-4a07f97dc566" providerId="AD" clId="Web-{327963AE-A3EF-7D90-9346-B57EF2CCEB72}" dt="2025-02-18T20:43:16.699" v="726"/>
          <pc:sldLayoutMkLst>
            <pc:docMk/>
            <pc:sldMasterMk cId="3932561618" sldId="2147483708"/>
            <pc:sldLayoutMk cId="547564177" sldId="2147483710"/>
          </pc:sldLayoutMkLst>
        </pc:sldLayoutChg>
        <pc:sldLayoutChg chg="add del mod replId">
          <pc:chgData name="Julia Bal 55751" userId="S::55751@student.wspia.eu::bd27d671-6e40-4e46-b6ed-4a07f97dc566" providerId="AD" clId="Web-{327963AE-A3EF-7D90-9346-B57EF2CCEB72}" dt="2025-02-18T20:43:16.699" v="726"/>
          <pc:sldLayoutMkLst>
            <pc:docMk/>
            <pc:sldMasterMk cId="3932561618" sldId="2147483708"/>
            <pc:sldLayoutMk cId="150138872" sldId="2147483711"/>
          </pc:sldLayoutMkLst>
        </pc:sldLayoutChg>
        <pc:sldLayoutChg chg="add del mod replId">
          <pc:chgData name="Julia Bal 55751" userId="S::55751@student.wspia.eu::bd27d671-6e40-4e46-b6ed-4a07f97dc566" providerId="AD" clId="Web-{327963AE-A3EF-7D90-9346-B57EF2CCEB72}" dt="2025-02-18T20:43:16.699" v="726"/>
          <pc:sldLayoutMkLst>
            <pc:docMk/>
            <pc:sldMasterMk cId="3932561618" sldId="2147483708"/>
            <pc:sldLayoutMk cId="1258071903" sldId="2147483712"/>
          </pc:sldLayoutMkLst>
        </pc:sldLayoutChg>
        <pc:sldLayoutChg chg="add del mod replId">
          <pc:chgData name="Julia Bal 55751" userId="S::55751@student.wspia.eu::bd27d671-6e40-4e46-b6ed-4a07f97dc566" providerId="AD" clId="Web-{327963AE-A3EF-7D90-9346-B57EF2CCEB72}" dt="2025-02-18T20:43:16.699" v="726"/>
          <pc:sldLayoutMkLst>
            <pc:docMk/>
            <pc:sldMasterMk cId="3932561618" sldId="2147483708"/>
            <pc:sldLayoutMk cId="1212910065" sldId="2147483713"/>
          </pc:sldLayoutMkLst>
        </pc:sldLayoutChg>
        <pc:sldLayoutChg chg="add del mod replId">
          <pc:chgData name="Julia Bal 55751" userId="S::55751@student.wspia.eu::bd27d671-6e40-4e46-b6ed-4a07f97dc566" providerId="AD" clId="Web-{327963AE-A3EF-7D90-9346-B57EF2CCEB72}" dt="2025-02-18T20:43:16.699" v="726"/>
          <pc:sldLayoutMkLst>
            <pc:docMk/>
            <pc:sldMasterMk cId="3932561618" sldId="2147483708"/>
            <pc:sldLayoutMk cId="4130358285" sldId="2147483714"/>
          </pc:sldLayoutMkLst>
        </pc:sldLayoutChg>
        <pc:sldLayoutChg chg="add del mod replId">
          <pc:chgData name="Julia Bal 55751" userId="S::55751@student.wspia.eu::bd27d671-6e40-4e46-b6ed-4a07f97dc566" providerId="AD" clId="Web-{327963AE-A3EF-7D90-9346-B57EF2CCEB72}" dt="2025-02-18T20:43:16.699" v="726"/>
          <pc:sldLayoutMkLst>
            <pc:docMk/>
            <pc:sldMasterMk cId="3932561618" sldId="2147483708"/>
            <pc:sldLayoutMk cId="3941093521" sldId="2147483715"/>
          </pc:sldLayoutMkLst>
        </pc:sldLayoutChg>
        <pc:sldLayoutChg chg="add del mod replId">
          <pc:chgData name="Julia Bal 55751" userId="S::55751@student.wspia.eu::bd27d671-6e40-4e46-b6ed-4a07f97dc566" providerId="AD" clId="Web-{327963AE-A3EF-7D90-9346-B57EF2CCEB72}" dt="2025-02-18T20:43:16.699" v="726"/>
          <pc:sldLayoutMkLst>
            <pc:docMk/>
            <pc:sldMasterMk cId="3932561618" sldId="2147483708"/>
            <pc:sldLayoutMk cId="2302560595" sldId="2147483716"/>
          </pc:sldLayoutMkLst>
        </pc:sldLayoutChg>
        <pc:sldLayoutChg chg="add del mod replId">
          <pc:chgData name="Julia Bal 55751" userId="S::55751@student.wspia.eu::bd27d671-6e40-4e46-b6ed-4a07f97dc566" providerId="AD" clId="Web-{327963AE-A3EF-7D90-9346-B57EF2CCEB72}" dt="2025-02-18T20:43:16.699" v="726"/>
          <pc:sldLayoutMkLst>
            <pc:docMk/>
            <pc:sldMasterMk cId="3932561618" sldId="2147483708"/>
            <pc:sldLayoutMk cId="3576636378" sldId="2147483717"/>
          </pc:sldLayoutMkLst>
        </pc:sldLayoutChg>
        <pc:sldLayoutChg chg="add del mod replId">
          <pc:chgData name="Julia Bal 55751" userId="S::55751@student.wspia.eu::bd27d671-6e40-4e46-b6ed-4a07f97dc566" providerId="AD" clId="Web-{327963AE-A3EF-7D90-9346-B57EF2CCEB72}" dt="2025-02-18T20:43:16.699" v="726"/>
          <pc:sldLayoutMkLst>
            <pc:docMk/>
            <pc:sldMasterMk cId="3932561618" sldId="2147483708"/>
            <pc:sldLayoutMk cId="3491818034" sldId="2147483718"/>
          </pc:sldLayoutMkLst>
        </pc:sldLayoutChg>
        <pc:sldLayoutChg chg="add del mod replId">
          <pc:chgData name="Julia Bal 55751" userId="S::55751@student.wspia.eu::bd27d671-6e40-4e46-b6ed-4a07f97dc566" providerId="AD" clId="Web-{327963AE-A3EF-7D90-9346-B57EF2CCEB72}" dt="2025-02-18T20:43:16.699" v="726"/>
          <pc:sldLayoutMkLst>
            <pc:docMk/>
            <pc:sldMasterMk cId="3932561618" sldId="2147483708"/>
            <pc:sldLayoutMk cId="4253782849" sldId="2147483719"/>
          </pc:sldLayoutMkLst>
        </pc:sldLayoutChg>
      </pc:sldMasterChg>
      <pc:sldMasterChg chg="add addSldLayout modSldLayout">
        <pc:chgData name="Julia Bal 55751" userId="S::55751@student.wspia.eu::bd27d671-6e40-4e46-b6ed-4a07f97dc566" providerId="AD" clId="Web-{327963AE-A3EF-7D90-9346-B57EF2CCEB72}" dt="2025-02-18T20:43:16.699" v="726"/>
        <pc:sldMasterMkLst>
          <pc:docMk/>
          <pc:sldMasterMk cId="2210369579" sldId="2147483720"/>
        </pc:sldMasterMkLst>
        <pc:sldLayoutChg chg="add mod replId">
          <pc:chgData name="Julia Bal 55751" userId="S::55751@student.wspia.eu::bd27d671-6e40-4e46-b6ed-4a07f97dc566" providerId="AD" clId="Web-{327963AE-A3EF-7D90-9346-B57EF2CCEB72}" dt="2025-02-18T20:43:16.699" v="726"/>
          <pc:sldLayoutMkLst>
            <pc:docMk/>
            <pc:sldMasterMk cId="2210369579" sldId="2147483720"/>
            <pc:sldLayoutMk cId="2387343744" sldId="2147483721"/>
          </pc:sldLayoutMkLst>
        </pc:sldLayoutChg>
        <pc:sldLayoutChg chg="add mod replId">
          <pc:chgData name="Julia Bal 55751" userId="S::55751@student.wspia.eu::bd27d671-6e40-4e46-b6ed-4a07f97dc566" providerId="AD" clId="Web-{327963AE-A3EF-7D90-9346-B57EF2CCEB72}" dt="2025-02-18T20:43:16.699" v="726"/>
          <pc:sldLayoutMkLst>
            <pc:docMk/>
            <pc:sldMasterMk cId="2210369579" sldId="2147483720"/>
            <pc:sldLayoutMk cId="1380669188" sldId="2147483722"/>
          </pc:sldLayoutMkLst>
        </pc:sldLayoutChg>
        <pc:sldLayoutChg chg="add mod replId">
          <pc:chgData name="Julia Bal 55751" userId="S::55751@student.wspia.eu::bd27d671-6e40-4e46-b6ed-4a07f97dc566" providerId="AD" clId="Web-{327963AE-A3EF-7D90-9346-B57EF2CCEB72}" dt="2025-02-18T20:43:16.699" v="726"/>
          <pc:sldLayoutMkLst>
            <pc:docMk/>
            <pc:sldMasterMk cId="2210369579" sldId="2147483720"/>
            <pc:sldLayoutMk cId="2882113380" sldId="2147483723"/>
          </pc:sldLayoutMkLst>
        </pc:sldLayoutChg>
        <pc:sldLayoutChg chg="add mod replId">
          <pc:chgData name="Julia Bal 55751" userId="S::55751@student.wspia.eu::bd27d671-6e40-4e46-b6ed-4a07f97dc566" providerId="AD" clId="Web-{327963AE-A3EF-7D90-9346-B57EF2CCEB72}" dt="2025-02-18T20:43:16.699" v="726"/>
          <pc:sldLayoutMkLst>
            <pc:docMk/>
            <pc:sldMasterMk cId="2210369579" sldId="2147483720"/>
            <pc:sldLayoutMk cId="2180852028" sldId="2147483724"/>
          </pc:sldLayoutMkLst>
        </pc:sldLayoutChg>
        <pc:sldLayoutChg chg="add mod replId">
          <pc:chgData name="Julia Bal 55751" userId="S::55751@student.wspia.eu::bd27d671-6e40-4e46-b6ed-4a07f97dc566" providerId="AD" clId="Web-{327963AE-A3EF-7D90-9346-B57EF2CCEB72}" dt="2025-02-18T20:43:16.699" v="726"/>
          <pc:sldLayoutMkLst>
            <pc:docMk/>
            <pc:sldMasterMk cId="2210369579" sldId="2147483720"/>
            <pc:sldLayoutMk cId="3575501396" sldId="2147483725"/>
          </pc:sldLayoutMkLst>
        </pc:sldLayoutChg>
        <pc:sldLayoutChg chg="add mod replId">
          <pc:chgData name="Julia Bal 55751" userId="S::55751@student.wspia.eu::bd27d671-6e40-4e46-b6ed-4a07f97dc566" providerId="AD" clId="Web-{327963AE-A3EF-7D90-9346-B57EF2CCEB72}" dt="2025-02-18T20:43:16.699" v="726"/>
          <pc:sldLayoutMkLst>
            <pc:docMk/>
            <pc:sldMasterMk cId="2210369579" sldId="2147483720"/>
            <pc:sldLayoutMk cId="2944585243" sldId="2147483726"/>
          </pc:sldLayoutMkLst>
        </pc:sldLayoutChg>
        <pc:sldLayoutChg chg="add mod replId">
          <pc:chgData name="Julia Bal 55751" userId="S::55751@student.wspia.eu::bd27d671-6e40-4e46-b6ed-4a07f97dc566" providerId="AD" clId="Web-{327963AE-A3EF-7D90-9346-B57EF2CCEB72}" dt="2025-02-18T20:43:16.699" v="726"/>
          <pc:sldLayoutMkLst>
            <pc:docMk/>
            <pc:sldMasterMk cId="2210369579" sldId="2147483720"/>
            <pc:sldLayoutMk cId="3531811636" sldId="2147483727"/>
          </pc:sldLayoutMkLst>
        </pc:sldLayoutChg>
        <pc:sldLayoutChg chg="add mod replId">
          <pc:chgData name="Julia Bal 55751" userId="S::55751@student.wspia.eu::bd27d671-6e40-4e46-b6ed-4a07f97dc566" providerId="AD" clId="Web-{327963AE-A3EF-7D90-9346-B57EF2CCEB72}" dt="2025-02-18T20:43:16.699" v="726"/>
          <pc:sldLayoutMkLst>
            <pc:docMk/>
            <pc:sldMasterMk cId="2210369579" sldId="2147483720"/>
            <pc:sldLayoutMk cId="4037890542" sldId="2147483728"/>
          </pc:sldLayoutMkLst>
        </pc:sldLayoutChg>
        <pc:sldLayoutChg chg="add mod replId">
          <pc:chgData name="Julia Bal 55751" userId="S::55751@student.wspia.eu::bd27d671-6e40-4e46-b6ed-4a07f97dc566" providerId="AD" clId="Web-{327963AE-A3EF-7D90-9346-B57EF2CCEB72}" dt="2025-02-18T20:43:16.699" v="726"/>
          <pc:sldLayoutMkLst>
            <pc:docMk/>
            <pc:sldMasterMk cId="2210369579" sldId="2147483720"/>
            <pc:sldLayoutMk cId="4203139532" sldId="2147483729"/>
          </pc:sldLayoutMkLst>
        </pc:sldLayoutChg>
        <pc:sldLayoutChg chg="add mod replId">
          <pc:chgData name="Julia Bal 55751" userId="S::55751@student.wspia.eu::bd27d671-6e40-4e46-b6ed-4a07f97dc566" providerId="AD" clId="Web-{327963AE-A3EF-7D90-9346-B57EF2CCEB72}" dt="2025-02-18T20:43:16.699" v="726"/>
          <pc:sldLayoutMkLst>
            <pc:docMk/>
            <pc:sldMasterMk cId="2210369579" sldId="2147483720"/>
            <pc:sldLayoutMk cId="2570685646" sldId="2147483730"/>
          </pc:sldLayoutMkLst>
        </pc:sldLayoutChg>
        <pc:sldLayoutChg chg="add mod replId">
          <pc:chgData name="Julia Bal 55751" userId="S::55751@student.wspia.eu::bd27d671-6e40-4e46-b6ed-4a07f97dc566" providerId="AD" clId="Web-{327963AE-A3EF-7D90-9346-B57EF2CCEB72}" dt="2025-02-18T20:43:16.699" v="726"/>
          <pc:sldLayoutMkLst>
            <pc:docMk/>
            <pc:sldMasterMk cId="2210369579" sldId="2147483720"/>
            <pc:sldLayoutMk cId="2088999807" sldId="2147483731"/>
          </pc:sldLayoutMkLst>
        </pc:sldLayoutChg>
      </pc:sldMasterChg>
      <pc:sldMasterChg chg="add del addSldLayout delSldLayout modSldLayout">
        <pc:chgData name="Julia Bal 55751" userId="S::55751@student.wspia.eu::bd27d671-6e40-4e46-b6ed-4a07f97dc566" providerId="AD" clId="Web-{327963AE-A3EF-7D90-9346-B57EF2CCEB72}" dt="2025-02-18T20:42:13.664" v="723"/>
        <pc:sldMasterMkLst>
          <pc:docMk/>
          <pc:sldMasterMk cId="1240855151" sldId="2147483726"/>
        </pc:sldMasterMkLst>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2524849707" sldId="2147483727"/>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2689077334" sldId="2147483728"/>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1436368474" sldId="2147483729"/>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3405074005" sldId="2147483730"/>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1959686753" sldId="2147483731"/>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1832275724" sldId="2147483732"/>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2065368282" sldId="2147483733"/>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3782028460" sldId="2147483734"/>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828506896" sldId="2147483735"/>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909455601" sldId="2147483736"/>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831835651" sldId="2147483737"/>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3972446253" sldId="2147483738"/>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3077800259" sldId="2147483739"/>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963422300" sldId="2147483740"/>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2264376405" sldId="2147483741"/>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4110980529" sldId="2147483742"/>
          </pc:sldLayoutMkLst>
        </pc:sldLayoutChg>
        <pc:sldLayoutChg chg="add del mod replId">
          <pc:chgData name="Julia Bal 55751" userId="S::55751@student.wspia.eu::bd27d671-6e40-4e46-b6ed-4a07f97dc566" providerId="AD" clId="Web-{327963AE-A3EF-7D90-9346-B57EF2CCEB72}" dt="2025-02-18T20:42:13.664" v="723"/>
          <pc:sldLayoutMkLst>
            <pc:docMk/>
            <pc:sldMasterMk cId="1240855151" sldId="2147483726"/>
            <pc:sldLayoutMk cId="3398772017" sldId="2147483743"/>
          </pc:sldLayoutMkLst>
        </pc:sldLayoutChg>
      </pc:sldMasterChg>
      <pc:sldMasterChg chg="add del addSldLayout delSldLayout modSldLayout">
        <pc:chgData name="Julia Bal 55751" userId="S::55751@student.wspia.eu::bd27d671-6e40-4e46-b6ed-4a07f97dc566" providerId="AD" clId="Web-{327963AE-A3EF-7D90-9346-B57EF2CCEB72}" dt="2025-02-18T20:42:12.445" v="722"/>
        <pc:sldMasterMkLst>
          <pc:docMk/>
          <pc:sldMasterMk cId="2750560803" sldId="2147483744"/>
        </pc:sldMasterMkLst>
        <pc:sldLayoutChg chg="add del mod replId">
          <pc:chgData name="Julia Bal 55751" userId="S::55751@student.wspia.eu::bd27d671-6e40-4e46-b6ed-4a07f97dc566" providerId="AD" clId="Web-{327963AE-A3EF-7D90-9346-B57EF2CCEB72}" dt="2025-02-18T20:42:12.445" v="722"/>
          <pc:sldLayoutMkLst>
            <pc:docMk/>
            <pc:sldMasterMk cId="2750560803" sldId="2147483744"/>
            <pc:sldLayoutMk cId="4110829342" sldId="2147483745"/>
          </pc:sldLayoutMkLst>
        </pc:sldLayoutChg>
        <pc:sldLayoutChg chg="add del mod replId">
          <pc:chgData name="Julia Bal 55751" userId="S::55751@student.wspia.eu::bd27d671-6e40-4e46-b6ed-4a07f97dc566" providerId="AD" clId="Web-{327963AE-A3EF-7D90-9346-B57EF2CCEB72}" dt="2025-02-18T20:42:12.445" v="722"/>
          <pc:sldLayoutMkLst>
            <pc:docMk/>
            <pc:sldMasterMk cId="2750560803" sldId="2147483744"/>
            <pc:sldLayoutMk cId="3074777356" sldId="2147483746"/>
          </pc:sldLayoutMkLst>
        </pc:sldLayoutChg>
        <pc:sldLayoutChg chg="add del mod replId">
          <pc:chgData name="Julia Bal 55751" userId="S::55751@student.wspia.eu::bd27d671-6e40-4e46-b6ed-4a07f97dc566" providerId="AD" clId="Web-{327963AE-A3EF-7D90-9346-B57EF2CCEB72}" dt="2025-02-18T20:42:12.445" v="722"/>
          <pc:sldLayoutMkLst>
            <pc:docMk/>
            <pc:sldMasterMk cId="2750560803" sldId="2147483744"/>
            <pc:sldLayoutMk cId="1344049791" sldId="2147483747"/>
          </pc:sldLayoutMkLst>
        </pc:sldLayoutChg>
        <pc:sldLayoutChg chg="add del mod replId">
          <pc:chgData name="Julia Bal 55751" userId="S::55751@student.wspia.eu::bd27d671-6e40-4e46-b6ed-4a07f97dc566" providerId="AD" clId="Web-{327963AE-A3EF-7D90-9346-B57EF2CCEB72}" dt="2025-02-18T20:42:12.445" v="722"/>
          <pc:sldLayoutMkLst>
            <pc:docMk/>
            <pc:sldMasterMk cId="2750560803" sldId="2147483744"/>
            <pc:sldLayoutMk cId="2513759388" sldId="2147483748"/>
          </pc:sldLayoutMkLst>
        </pc:sldLayoutChg>
        <pc:sldLayoutChg chg="add del mod replId">
          <pc:chgData name="Julia Bal 55751" userId="S::55751@student.wspia.eu::bd27d671-6e40-4e46-b6ed-4a07f97dc566" providerId="AD" clId="Web-{327963AE-A3EF-7D90-9346-B57EF2CCEB72}" dt="2025-02-18T20:42:12.445" v="722"/>
          <pc:sldLayoutMkLst>
            <pc:docMk/>
            <pc:sldMasterMk cId="2750560803" sldId="2147483744"/>
            <pc:sldLayoutMk cId="1439726040" sldId="2147483749"/>
          </pc:sldLayoutMkLst>
        </pc:sldLayoutChg>
        <pc:sldLayoutChg chg="add del mod replId">
          <pc:chgData name="Julia Bal 55751" userId="S::55751@student.wspia.eu::bd27d671-6e40-4e46-b6ed-4a07f97dc566" providerId="AD" clId="Web-{327963AE-A3EF-7D90-9346-B57EF2CCEB72}" dt="2025-02-18T20:42:12.445" v="722"/>
          <pc:sldLayoutMkLst>
            <pc:docMk/>
            <pc:sldMasterMk cId="2750560803" sldId="2147483744"/>
            <pc:sldLayoutMk cId="2950843411" sldId="2147483750"/>
          </pc:sldLayoutMkLst>
        </pc:sldLayoutChg>
        <pc:sldLayoutChg chg="add del mod replId">
          <pc:chgData name="Julia Bal 55751" userId="S::55751@student.wspia.eu::bd27d671-6e40-4e46-b6ed-4a07f97dc566" providerId="AD" clId="Web-{327963AE-A3EF-7D90-9346-B57EF2CCEB72}" dt="2025-02-18T20:42:12.445" v="722"/>
          <pc:sldLayoutMkLst>
            <pc:docMk/>
            <pc:sldMasterMk cId="2750560803" sldId="2147483744"/>
            <pc:sldLayoutMk cId="2417828278" sldId="2147483751"/>
          </pc:sldLayoutMkLst>
        </pc:sldLayoutChg>
        <pc:sldLayoutChg chg="add del mod replId">
          <pc:chgData name="Julia Bal 55751" userId="S::55751@student.wspia.eu::bd27d671-6e40-4e46-b6ed-4a07f97dc566" providerId="AD" clId="Web-{327963AE-A3EF-7D90-9346-B57EF2CCEB72}" dt="2025-02-18T20:42:12.445" v="722"/>
          <pc:sldLayoutMkLst>
            <pc:docMk/>
            <pc:sldMasterMk cId="2750560803" sldId="2147483744"/>
            <pc:sldLayoutMk cId="2766723702" sldId="2147483752"/>
          </pc:sldLayoutMkLst>
        </pc:sldLayoutChg>
        <pc:sldLayoutChg chg="add del mod replId">
          <pc:chgData name="Julia Bal 55751" userId="S::55751@student.wspia.eu::bd27d671-6e40-4e46-b6ed-4a07f97dc566" providerId="AD" clId="Web-{327963AE-A3EF-7D90-9346-B57EF2CCEB72}" dt="2025-02-18T20:42:12.445" v="722"/>
          <pc:sldLayoutMkLst>
            <pc:docMk/>
            <pc:sldMasterMk cId="2750560803" sldId="2147483744"/>
            <pc:sldLayoutMk cId="3122803390" sldId="2147483753"/>
          </pc:sldLayoutMkLst>
        </pc:sldLayoutChg>
        <pc:sldLayoutChg chg="add del mod replId">
          <pc:chgData name="Julia Bal 55751" userId="S::55751@student.wspia.eu::bd27d671-6e40-4e46-b6ed-4a07f97dc566" providerId="AD" clId="Web-{327963AE-A3EF-7D90-9346-B57EF2CCEB72}" dt="2025-02-18T20:42:12.445" v="722"/>
          <pc:sldLayoutMkLst>
            <pc:docMk/>
            <pc:sldMasterMk cId="2750560803" sldId="2147483744"/>
            <pc:sldLayoutMk cId="3374062179" sldId="2147483754"/>
          </pc:sldLayoutMkLst>
        </pc:sldLayoutChg>
        <pc:sldLayoutChg chg="add del mod replId">
          <pc:chgData name="Julia Bal 55751" userId="S::55751@student.wspia.eu::bd27d671-6e40-4e46-b6ed-4a07f97dc566" providerId="AD" clId="Web-{327963AE-A3EF-7D90-9346-B57EF2CCEB72}" dt="2025-02-18T20:42:12.445" v="722"/>
          <pc:sldLayoutMkLst>
            <pc:docMk/>
            <pc:sldMasterMk cId="2750560803" sldId="2147483744"/>
            <pc:sldLayoutMk cId="2189777748" sldId="2147483755"/>
          </pc:sldLayoutMkLst>
        </pc:sldLayoutChg>
      </pc:sldMasterChg>
    </pc:docChg>
  </pc:docChgLst>
  <pc:docChgLst>
    <pc:chgData name="Daria Brzezowska 56487" userId="S::56487@student.wspia.eu::574a947b-2378-4cd1-a7f9-7b973091528b" providerId="AD" clId="Web-{80B12236-38C8-F4A0-9BE1-906A3441BEA6}"/>
    <pc:docChg chg="modSld">
      <pc:chgData name="Daria Brzezowska 56487" userId="S::56487@student.wspia.eu::574a947b-2378-4cd1-a7f9-7b973091528b" providerId="AD" clId="Web-{80B12236-38C8-F4A0-9BE1-906A3441BEA6}" dt="2025-02-18T20:20:16.796" v="156" actId="20577"/>
      <pc:docMkLst>
        <pc:docMk/>
      </pc:docMkLst>
      <pc:sldChg chg="addSp delSp modSp mod setBg">
        <pc:chgData name="Daria Brzezowska 56487" userId="S::56487@student.wspia.eu::574a947b-2378-4cd1-a7f9-7b973091528b" providerId="AD" clId="Web-{80B12236-38C8-F4A0-9BE1-906A3441BEA6}" dt="2025-02-18T20:10:50.555" v="52" actId="1076"/>
        <pc:sldMkLst>
          <pc:docMk/>
          <pc:sldMk cId="1072229089" sldId="258"/>
        </pc:sldMkLst>
        <pc:spChg chg="mod">
          <ac:chgData name="Daria Brzezowska 56487" userId="S::56487@student.wspia.eu::574a947b-2378-4cd1-a7f9-7b973091528b" providerId="AD" clId="Web-{80B12236-38C8-F4A0-9BE1-906A3441BEA6}" dt="2025-02-18T20:10:18.521" v="51"/>
          <ac:spMkLst>
            <pc:docMk/>
            <pc:sldMk cId="1072229089" sldId="258"/>
            <ac:spMk id="2" creationId="{37CD8EE5-CF01-CF89-1659-4156AE067F34}"/>
          </ac:spMkLst>
        </pc:spChg>
        <pc:spChg chg="mod">
          <ac:chgData name="Daria Brzezowska 56487" userId="S::56487@student.wspia.eu::574a947b-2378-4cd1-a7f9-7b973091528b" providerId="AD" clId="Web-{80B12236-38C8-F4A0-9BE1-906A3441BEA6}" dt="2025-02-18T20:10:18.521" v="51"/>
          <ac:spMkLst>
            <pc:docMk/>
            <pc:sldMk cId="1072229089" sldId="258"/>
            <ac:spMk id="3" creationId="{852CC356-D65F-2DE6-7AE0-6B39EF261D97}"/>
          </ac:spMkLst>
        </pc:spChg>
        <pc:spChg chg="add del">
          <ac:chgData name="Daria Brzezowska 56487" userId="S::56487@student.wspia.eu::574a947b-2378-4cd1-a7f9-7b973091528b" providerId="AD" clId="Web-{80B12236-38C8-F4A0-9BE1-906A3441BEA6}" dt="2025-02-18T20:09:55.879" v="46"/>
          <ac:spMkLst>
            <pc:docMk/>
            <pc:sldMk cId="1072229089" sldId="258"/>
            <ac:spMk id="9" creationId="{F13C74B1-5B17-4795-BED0-7140497B445A}"/>
          </ac:spMkLst>
        </pc:spChg>
        <pc:spChg chg="add del">
          <ac:chgData name="Daria Brzezowska 56487" userId="S::56487@student.wspia.eu::574a947b-2378-4cd1-a7f9-7b973091528b" providerId="AD" clId="Web-{80B12236-38C8-F4A0-9BE1-906A3441BEA6}" dt="2025-02-18T20:09:55.879" v="46"/>
          <ac:spMkLst>
            <pc:docMk/>
            <pc:sldMk cId="1072229089" sldId="258"/>
            <ac:spMk id="11" creationId="{D4974D33-8DC5-464E-8C6D-BE58F0669C17}"/>
          </ac:spMkLst>
        </pc:spChg>
        <pc:spChg chg="add del">
          <ac:chgData name="Daria Brzezowska 56487" userId="S::56487@student.wspia.eu::574a947b-2378-4cd1-a7f9-7b973091528b" providerId="AD" clId="Web-{80B12236-38C8-F4A0-9BE1-906A3441BEA6}" dt="2025-02-18T20:10:05.520" v="48"/>
          <ac:spMkLst>
            <pc:docMk/>
            <pc:sldMk cId="1072229089" sldId="258"/>
            <ac:spMk id="13" creationId="{D1D34770-47A8-402C-AF23-2B653F2D88C1}"/>
          </ac:spMkLst>
        </pc:spChg>
        <pc:spChg chg="add del">
          <ac:chgData name="Daria Brzezowska 56487" userId="S::56487@student.wspia.eu::574a947b-2378-4cd1-a7f9-7b973091528b" providerId="AD" clId="Web-{80B12236-38C8-F4A0-9BE1-906A3441BEA6}" dt="2025-02-18T20:10:18.506" v="50"/>
          <ac:spMkLst>
            <pc:docMk/>
            <pc:sldMk cId="1072229089" sldId="258"/>
            <ac:spMk id="15" creationId="{C0763A76-9F1C-4FC5-82B7-DD475DA461B2}"/>
          </ac:spMkLst>
        </pc:spChg>
        <pc:spChg chg="add del">
          <ac:chgData name="Daria Brzezowska 56487" userId="S::56487@student.wspia.eu::574a947b-2378-4cd1-a7f9-7b973091528b" providerId="AD" clId="Web-{80B12236-38C8-F4A0-9BE1-906A3441BEA6}" dt="2025-02-18T20:10:18.506" v="50"/>
          <ac:spMkLst>
            <pc:docMk/>
            <pc:sldMk cId="1072229089" sldId="258"/>
            <ac:spMk id="16" creationId="{E81BF4F6-F2CF-4984-9D14-D6966D92F99F}"/>
          </ac:spMkLst>
        </pc:spChg>
        <pc:spChg chg="add">
          <ac:chgData name="Daria Brzezowska 56487" userId="S::56487@student.wspia.eu::574a947b-2378-4cd1-a7f9-7b973091528b" providerId="AD" clId="Web-{80B12236-38C8-F4A0-9BE1-906A3441BEA6}" dt="2025-02-18T20:10:18.521" v="51"/>
          <ac:spMkLst>
            <pc:docMk/>
            <pc:sldMk cId="1072229089" sldId="258"/>
            <ac:spMk id="18" creationId="{79477870-C64A-4E35-8F2F-05B7114F3C74}"/>
          </ac:spMkLst>
        </pc:spChg>
        <pc:spChg chg="add">
          <ac:chgData name="Daria Brzezowska 56487" userId="S::56487@student.wspia.eu::574a947b-2378-4cd1-a7f9-7b973091528b" providerId="AD" clId="Web-{80B12236-38C8-F4A0-9BE1-906A3441BEA6}" dt="2025-02-18T20:10:18.521" v="51"/>
          <ac:spMkLst>
            <pc:docMk/>
            <pc:sldMk cId="1072229089" sldId="258"/>
            <ac:spMk id="19" creationId="{8AEA628B-C8FF-4D0B-B111-F101F580B15D}"/>
          </ac:spMkLst>
        </pc:spChg>
        <pc:spChg chg="add">
          <ac:chgData name="Daria Brzezowska 56487" userId="S::56487@student.wspia.eu::574a947b-2378-4cd1-a7f9-7b973091528b" providerId="AD" clId="Web-{80B12236-38C8-F4A0-9BE1-906A3441BEA6}" dt="2025-02-18T20:10:18.521" v="51"/>
          <ac:spMkLst>
            <pc:docMk/>
            <pc:sldMk cId="1072229089" sldId="258"/>
            <ac:spMk id="20" creationId="{42663BD0-064C-40FC-A331-F49FCA9536AA}"/>
          </ac:spMkLst>
        </pc:spChg>
        <pc:picChg chg="add mod">
          <ac:chgData name="Daria Brzezowska 56487" userId="S::56487@student.wspia.eu::574a947b-2378-4cd1-a7f9-7b973091528b" providerId="AD" clId="Web-{80B12236-38C8-F4A0-9BE1-906A3441BEA6}" dt="2025-02-18T20:10:50.555" v="52" actId="1076"/>
          <ac:picMkLst>
            <pc:docMk/>
            <pc:sldMk cId="1072229089" sldId="258"/>
            <ac:picMk id="4" creationId="{C107824F-AD48-0FC5-23F8-91FA918F4460}"/>
          </ac:picMkLst>
        </pc:picChg>
      </pc:sldChg>
      <pc:sldChg chg="modSp">
        <pc:chgData name="Daria Brzezowska 56487" userId="S::56487@student.wspia.eu::574a947b-2378-4cd1-a7f9-7b973091528b" providerId="AD" clId="Web-{80B12236-38C8-F4A0-9BE1-906A3441BEA6}" dt="2025-02-18T20:18:15.569" v="154" actId="20577"/>
        <pc:sldMkLst>
          <pc:docMk/>
          <pc:sldMk cId="1566424511" sldId="260"/>
        </pc:sldMkLst>
        <pc:spChg chg="mod">
          <ac:chgData name="Daria Brzezowska 56487" userId="S::56487@student.wspia.eu::574a947b-2378-4cd1-a7f9-7b973091528b" providerId="AD" clId="Web-{80B12236-38C8-F4A0-9BE1-906A3441BEA6}" dt="2025-02-18T20:18:15.569" v="154" actId="20577"/>
          <ac:spMkLst>
            <pc:docMk/>
            <pc:sldMk cId="1566424511" sldId="260"/>
            <ac:spMk id="3" creationId="{7E4F4231-0891-1823-A090-51124B0B70C9}"/>
          </ac:spMkLst>
        </pc:spChg>
      </pc:sldChg>
      <pc:sldChg chg="modSp">
        <pc:chgData name="Daria Brzezowska 56487" userId="S::56487@student.wspia.eu::574a947b-2378-4cd1-a7f9-7b973091528b" providerId="AD" clId="Web-{80B12236-38C8-F4A0-9BE1-906A3441BEA6}" dt="2025-02-18T20:20:16.796" v="156" actId="20577"/>
        <pc:sldMkLst>
          <pc:docMk/>
          <pc:sldMk cId="940463124" sldId="261"/>
        </pc:sldMkLst>
        <pc:spChg chg="mod">
          <ac:chgData name="Daria Brzezowska 56487" userId="S::56487@student.wspia.eu::574a947b-2378-4cd1-a7f9-7b973091528b" providerId="AD" clId="Web-{80B12236-38C8-F4A0-9BE1-906A3441BEA6}" dt="2025-02-18T20:20:16.796" v="156" actId="20577"/>
          <ac:spMkLst>
            <pc:docMk/>
            <pc:sldMk cId="940463124" sldId="261"/>
            <ac:spMk id="3" creationId="{AA1DFC0D-AE1D-609C-1BF1-5ADC811E2022}"/>
          </ac:spMkLst>
        </pc:spChg>
      </pc:sldChg>
      <pc:sldChg chg="modSp">
        <pc:chgData name="Daria Brzezowska 56487" userId="S::56487@student.wspia.eu::574a947b-2378-4cd1-a7f9-7b973091528b" providerId="AD" clId="Web-{80B12236-38C8-F4A0-9BE1-906A3441BEA6}" dt="2025-02-18T20:07:56.292" v="38" actId="20577"/>
        <pc:sldMkLst>
          <pc:docMk/>
          <pc:sldMk cId="3067231324" sldId="262"/>
        </pc:sldMkLst>
        <pc:spChg chg="mod">
          <ac:chgData name="Daria Brzezowska 56487" userId="S::56487@student.wspia.eu::574a947b-2378-4cd1-a7f9-7b973091528b" providerId="AD" clId="Web-{80B12236-38C8-F4A0-9BE1-906A3441BEA6}" dt="2025-02-18T20:07:56.292" v="38" actId="20577"/>
          <ac:spMkLst>
            <pc:docMk/>
            <pc:sldMk cId="3067231324" sldId="262"/>
            <ac:spMk id="3" creationId="{05ECFFFC-B201-5A8B-1528-1BF8D0C45A4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75837D-F464-4121-8142-EA5D25A94CBF}"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BA46C38D-982F-4624-B605-888DA64F891E}">
      <dgm:prSet/>
      <dgm:spPr/>
      <dgm:t>
        <a:bodyPr/>
        <a:lstStyle/>
        <a:p>
          <a:r>
            <a:rPr lang="pl-PL"/>
            <a:t>Koło z powodzeniem od lat realizuje ciekawe konferencje naukowe o niepowtarzalnej tematyce, które zrzeszają dużą ilość zainteresowanych Studentów. Przykładami tego mogą być przeprowadzone w tamtym semestrze:</a:t>
          </a:r>
          <a:endParaRPr lang="en-US"/>
        </a:p>
      </dgm:t>
    </dgm:pt>
    <dgm:pt modelId="{6766AE60-5431-49BF-B097-BADFAE663715}" type="parTrans" cxnId="{E4DB4306-954F-4770-A259-E35ED4B018E0}">
      <dgm:prSet/>
      <dgm:spPr/>
      <dgm:t>
        <a:bodyPr/>
        <a:lstStyle/>
        <a:p>
          <a:endParaRPr lang="en-US"/>
        </a:p>
      </dgm:t>
    </dgm:pt>
    <dgm:pt modelId="{8B80127C-7C8F-47B2-A253-10C8508A549D}" type="sibTrans" cxnId="{E4DB4306-954F-4770-A259-E35ED4B018E0}">
      <dgm:prSet/>
      <dgm:spPr/>
      <dgm:t>
        <a:bodyPr/>
        <a:lstStyle/>
        <a:p>
          <a:endParaRPr lang="en-US"/>
        </a:p>
      </dgm:t>
    </dgm:pt>
    <dgm:pt modelId="{2528306C-7A85-48AC-91CC-D3F508678D2F}">
      <dgm:prSet/>
      <dgm:spPr/>
      <dgm:t>
        <a:bodyPr/>
        <a:lstStyle/>
        <a:p>
          <a:r>
            <a:rPr lang="pl-PL"/>
            <a:t>Konferencja Naukowa nt. ,,Przestępczość przeciwko mieniu w polskim ustawodawstwie karnym”.</a:t>
          </a:r>
          <a:endParaRPr lang="en-US"/>
        </a:p>
      </dgm:t>
    </dgm:pt>
    <dgm:pt modelId="{C69B3120-E699-4051-944C-EE5E5AB5DF4A}" type="parTrans" cxnId="{0BD0DDAB-1D24-4B29-8134-1F72BDC2E670}">
      <dgm:prSet/>
      <dgm:spPr/>
      <dgm:t>
        <a:bodyPr/>
        <a:lstStyle/>
        <a:p>
          <a:endParaRPr lang="en-US"/>
        </a:p>
      </dgm:t>
    </dgm:pt>
    <dgm:pt modelId="{F9875E16-EF2B-4107-A18F-20C375D7E283}" type="sibTrans" cxnId="{0BD0DDAB-1D24-4B29-8134-1F72BDC2E670}">
      <dgm:prSet/>
      <dgm:spPr/>
      <dgm:t>
        <a:bodyPr/>
        <a:lstStyle/>
        <a:p>
          <a:endParaRPr lang="en-US"/>
        </a:p>
      </dgm:t>
    </dgm:pt>
    <dgm:pt modelId="{F2570475-1EA5-4493-9C6B-D0AE8AA868E4}">
      <dgm:prSet/>
      <dgm:spPr/>
      <dgm:t>
        <a:bodyPr/>
        <a:lstStyle/>
        <a:p>
          <a:r>
            <a:rPr lang="pl-PL"/>
            <a:t>Konferencja Naukowa nt. ,,Zagadnienia dowodowe w procesie karnym”</a:t>
          </a:r>
          <a:endParaRPr lang="en-US"/>
        </a:p>
      </dgm:t>
    </dgm:pt>
    <dgm:pt modelId="{226AC4F1-2DBA-4D9F-B7CD-9BEC8C11CC94}" type="parTrans" cxnId="{100AFE77-430A-4C02-AAC8-12E195C4E2D5}">
      <dgm:prSet/>
      <dgm:spPr/>
      <dgm:t>
        <a:bodyPr/>
        <a:lstStyle/>
        <a:p>
          <a:endParaRPr lang="en-US"/>
        </a:p>
      </dgm:t>
    </dgm:pt>
    <dgm:pt modelId="{CFC56F77-6DFC-480D-87A7-A532ED454AE3}" type="sibTrans" cxnId="{100AFE77-430A-4C02-AAC8-12E195C4E2D5}">
      <dgm:prSet/>
      <dgm:spPr/>
      <dgm:t>
        <a:bodyPr/>
        <a:lstStyle/>
        <a:p>
          <a:endParaRPr lang="en-US"/>
        </a:p>
      </dgm:t>
    </dgm:pt>
    <dgm:pt modelId="{EB78E425-0DCE-4A9B-85BD-4BDFB9BE829B}" type="pres">
      <dgm:prSet presAssocID="{2075837D-F464-4121-8142-EA5D25A94CBF}" presName="linear" presStyleCnt="0">
        <dgm:presLayoutVars>
          <dgm:animLvl val="lvl"/>
          <dgm:resizeHandles val="exact"/>
        </dgm:presLayoutVars>
      </dgm:prSet>
      <dgm:spPr/>
    </dgm:pt>
    <dgm:pt modelId="{4B13787D-EEC6-4C58-A47C-5EFB4FA1CE40}" type="pres">
      <dgm:prSet presAssocID="{BA46C38D-982F-4624-B605-888DA64F891E}" presName="parentText" presStyleLbl="node1" presStyleIdx="0" presStyleCnt="1">
        <dgm:presLayoutVars>
          <dgm:chMax val="0"/>
          <dgm:bulletEnabled val="1"/>
        </dgm:presLayoutVars>
      </dgm:prSet>
      <dgm:spPr/>
    </dgm:pt>
    <dgm:pt modelId="{CB70681D-2117-415A-90D7-CD3E0B69C8C9}" type="pres">
      <dgm:prSet presAssocID="{BA46C38D-982F-4624-B605-888DA64F891E}" presName="childText" presStyleLbl="revTx" presStyleIdx="0" presStyleCnt="1">
        <dgm:presLayoutVars>
          <dgm:bulletEnabled val="1"/>
        </dgm:presLayoutVars>
      </dgm:prSet>
      <dgm:spPr/>
    </dgm:pt>
  </dgm:ptLst>
  <dgm:cxnLst>
    <dgm:cxn modelId="{E4DB4306-954F-4770-A259-E35ED4B018E0}" srcId="{2075837D-F464-4121-8142-EA5D25A94CBF}" destId="{BA46C38D-982F-4624-B605-888DA64F891E}" srcOrd="0" destOrd="0" parTransId="{6766AE60-5431-49BF-B097-BADFAE663715}" sibTransId="{8B80127C-7C8F-47B2-A253-10C8508A549D}"/>
    <dgm:cxn modelId="{D315432C-7306-42D1-94EC-B76C74172268}" type="presOf" srcId="{F2570475-1EA5-4493-9C6B-D0AE8AA868E4}" destId="{CB70681D-2117-415A-90D7-CD3E0B69C8C9}" srcOrd="0" destOrd="1" presId="urn:microsoft.com/office/officeart/2005/8/layout/vList2"/>
    <dgm:cxn modelId="{3AECF94F-5992-455A-A98D-AA0C05409490}" type="presOf" srcId="{BA46C38D-982F-4624-B605-888DA64F891E}" destId="{4B13787D-EEC6-4C58-A47C-5EFB4FA1CE40}" srcOrd="0" destOrd="0" presId="urn:microsoft.com/office/officeart/2005/8/layout/vList2"/>
    <dgm:cxn modelId="{100AFE77-430A-4C02-AAC8-12E195C4E2D5}" srcId="{BA46C38D-982F-4624-B605-888DA64F891E}" destId="{F2570475-1EA5-4493-9C6B-D0AE8AA868E4}" srcOrd="1" destOrd="0" parTransId="{226AC4F1-2DBA-4D9F-B7CD-9BEC8C11CC94}" sibTransId="{CFC56F77-6DFC-480D-87A7-A532ED454AE3}"/>
    <dgm:cxn modelId="{77D367A5-D5F7-40F8-8759-3E6563D38537}" type="presOf" srcId="{2075837D-F464-4121-8142-EA5D25A94CBF}" destId="{EB78E425-0DCE-4A9B-85BD-4BDFB9BE829B}" srcOrd="0" destOrd="0" presId="urn:microsoft.com/office/officeart/2005/8/layout/vList2"/>
    <dgm:cxn modelId="{0BD0DDAB-1D24-4B29-8134-1F72BDC2E670}" srcId="{BA46C38D-982F-4624-B605-888DA64F891E}" destId="{2528306C-7A85-48AC-91CC-D3F508678D2F}" srcOrd="0" destOrd="0" parTransId="{C69B3120-E699-4051-944C-EE5E5AB5DF4A}" sibTransId="{F9875E16-EF2B-4107-A18F-20C375D7E283}"/>
    <dgm:cxn modelId="{3E7BF5BC-0E36-43DF-BB63-80CCE8D12927}" type="presOf" srcId="{2528306C-7A85-48AC-91CC-D3F508678D2F}" destId="{CB70681D-2117-415A-90D7-CD3E0B69C8C9}" srcOrd="0" destOrd="0" presId="urn:microsoft.com/office/officeart/2005/8/layout/vList2"/>
    <dgm:cxn modelId="{A61BF2AB-57AC-49BF-85B9-81D3B0216DBD}" type="presParOf" srcId="{EB78E425-0DCE-4A9B-85BD-4BDFB9BE829B}" destId="{4B13787D-EEC6-4C58-A47C-5EFB4FA1CE40}" srcOrd="0" destOrd="0" presId="urn:microsoft.com/office/officeart/2005/8/layout/vList2"/>
    <dgm:cxn modelId="{903180C1-47F7-4D05-B0E3-BF8D1F667182}" type="presParOf" srcId="{EB78E425-0DCE-4A9B-85BD-4BDFB9BE829B}" destId="{CB70681D-2117-415A-90D7-CD3E0B69C8C9}"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13787D-EEC6-4C58-A47C-5EFB4FA1CE40}">
      <dsp:nvSpPr>
        <dsp:cNvPr id="0" name=""/>
        <dsp:cNvSpPr/>
      </dsp:nvSpPr>
      <dsp:spPr>
        <a:xfrm>
          <a:off x="0" y="97033"/>
          <a:ext cx="6797675" cy="362700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pl-PL" sz="3100" kern="1200"/>
            <a:t>Koło z powodzeniem od lat realizuje ciekawe konferencje naukowe o niepowtarzalnej tematyce, które zrzeszają dużą ilość zainteresowanych Studentów. Przykładami tego mogą być przeprowadzone w tamtym semestrze:</a:t>
          </a:r>
          <a:endParaRPr lang="en-US" sz="3100" kern="1200"/>
        </a:p>
      </dsp:txBody>
      <dsp:txXfrm>
        <a:off x="177056" y="274089"/>
        <a:ext cx="6443563" cy="3272888"/>
      </dsp:txXfrm>
    </dsp:sp>
    <dsp:sp modelId="{CB70681D-2117-415A-90D7-CD3E0B69C8C9}">
      <dsp:nvSpPr>
        <dsp:cNvPr id="0" name=""/>
        <dsp:cNvSpPr/>
      </dsp:nvSpPr>
      <dsp:spPr>
        <a:xfrm>
          <a:off x="0" y="3724033"/>
          <a:ext cx="6797675" cy="1828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pl-PL" sz="2400" kern="1200"/>
            <a:t>Konferencja Naukowa nt. ,,Przestępczość przeciwko mieniu w polskim ustawodawstwie karnym”.</a:t>
          </a:r>
          <a:endParaRPr lang="en-US" sz="2400" kern="1200"/>
        </a:p>
        <a:p>
          <a:pPr marL="228600" lvl="1" indent="-228600" algn="l" defTabSz="1066800">
            <a:lnSpc>
              <a:spcPct val="90000"/>
            </a:lnSpc>
            <a:spcBef>
              <a:spcPct val="0"/>
            </a:spcBef>
            <a:spcAft>
              <a:spcPct val="20000"/>
            </a:spcAft>
            <a:buChar char="•"/>
          </a:pPr>
          <a:r>
            <a:rPr lang="pl-PL" sz="2400" kern="1200"/>
            <a:t>Konferencja Naukowa nt. ,,Zagadnienia dowodowe w procesie karnym”</a:t>
          </a:r>
          <a:endParaRPr lang="en-US" sz="2400" kern="1200"/>
        </a:p>
      </dsp:txBody>
      <dsp:txXfrm>
        <a:off x="0" y="3724033"/>
        <a:ext cx="6797675" cy="182884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A069CB8-F204-4D06-B913-C5A26A89888A}" type="datetimeFigureOut">
              <a:rPr lang="en-US" dirty="0"/>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7343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BB376-B19C-488D-ABEB-03C7E6E9E3E0}" type="datetimeFigureOut">
              <a:rPr lang="en-US" dirty="0"/>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a:p>
        </p:txBody>
      </p:sp>
    </p:spTree>
    <p:extLst>
      <p:ext uri="{BB962C8B-B14F-4D97-AF65-F5344CB8AC3E}">
        <p14:creationId xmlns:p14="http://schemas.microsoft.com/office/powerpoint/2010/main" val="1380669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113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D9E2A62-1983-43A1-A163-D8AA46534C80}" type="datetimeFigureOut">
              <a:rPr lang="en-US" dirty="0"/>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180852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8F3E3B-34E3-4345-B2A1-994B83598A9C}" type="datetimeFigureOut">
              <a:rPr lang="en-US" dirty="0"/>
              <a:t>2/19/2025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575501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816C96-82A1-4D77-8ADA-627AC6FE3D65}" type="datetimeFigureOut">
              <a:rPr lang="en-US" dirty="0"/>
              <a:t>2/19/2025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944585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2/19/2025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531811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2/19/2025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4037890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4203139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B6E300-0A13-4A81-945A-7333C271A069}" type="datetimeFigureOut">
              <a:rPr lang="en-US" dirty="0"/>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570685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71962-1EA4-46E7-BCB0-F36CE46D1A59}" type="datetimeFigureOut">
              <a:rPr lang="en-US" dirty="0"/>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088999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2/19/2025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03695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p:cNvSpPr>
            <a:spLocks noGrp="1"/>
          </p:cNvSpPr>
          <p:nvPr>
            <p:ph type="ctrTitle"/>
          </p:nvPr>
        </p:nvSpPr>
        <p:spPr>
          <a:xfrm>
            <a:off x="4853988" y="320041"/>
            <a:ext cx="6707084" cy="3892668"/>
          </a:xfrm>
        </p:spPr>
        <p:txBody>
          <a:bodyPr>
            <a:normAutofit/>
          </a:bodyPr>
          <a:lstStyle/>
          <a:p>
            <a:pPr algn="l"/>
            <a:r>
              <a:rPr lang="pl-PL" sz="6600" b="1"/>
              <a:t>Koło Naukowe </a:t>
            </a:r>
            <a:r>
              <a:rPr lang="pl-PL" sz="6600" b="1" err="1"/>
              <a:t>Karnistów</a:t>
            </a:r>
            <a:r>
              <a:rPr lang="pl-PL" sz="6600" b="1"/>
              <a:t> "LEX"</a:t>
            </a:r>
            <a:endParaRPr lang="pl-PL" sz="6600" b="1">
              <a:ea typeface="Calibri Light"/>
              <a:cs typeface="Calibri Light"/>
            </a:endParaRPr>
          </a:p>
        </p:txBody>
      </p:sp>
      <p:sp>
        <p:nvSpPr>
          <p:cNvPr id="3" name="Podtytuł 2"/>
          <p:cNvSpPr>
            <a:spLocks noGrp="1"/>
          </p:cNvSpPr>
          <p:nvPr>
            <p:ph type="subTitle" idx="1"/>
          </p:nvPr>
        </p:nvSpPr>
        <p:spPr>
          <a:xfrm>
            <a:off x="4853699" y="4631161"/>
            <a:ext cx="6707366" cy="1569486"/>
          </a:xfrm>
        </p:spPr>
        <p:txBody>
          <a:bodyPr>
            <a:normAutofit/>
          </a:bodyPr>
          <a:lstStyle/>
          <a:p>
            <a:pPr algn="l"/>
            <a:endParaRPr lang="pl-PL"/>
          </a:p>
        </p:txBody>
      </p:sp>
      <p:pic>
        <p:nvPicPr>
          <p:cNvPr id="4" name="Obraz 3" descr="Otwórz zdjęcie">
            <a:extLst>
              <a:ext uri="{FF2B5EF4-FFF2-40B4-BE49-F238E27FC236}">
                <a16:creationId xmlns:a16="http://schemas.microsoft.com/office/drawing/2014/main" id="{11CA622D-BDFE-5BFB-ABCC-45E36EE9DAF4}"/>
              </a:ext>
            </a:extLst>
          </p:cNvPr>
          <p:cNvPicPr>
            <a:picLocks noChangeAspect="1"/>
          </p:cNvPicPr>
          <p:nvPr/>
        </p:nvPicPr>
        <p:blipFill>
          <a:blip r:embed="rId2"/>
          <a:stretch>
            <a:fillRect/>
          </a:stretch>
        </p:blipFill>
        <p:spPr>
          <a:xfrm>
            <a:off x="320040" y="1226248"/>
            <a:ext cx="4087368" cy="4087368"/>
          </a:xfrm>
          <a:prstGeom prst="rect">
            <a:avLst/>
          </a:prstGeom>
        </p:spPr>
      </p:pic>
    </p:spTree>
    <p:extLst>
      <p:ext uri="{BB962C8B-B14F-4D97-AF65-F5344CB8AC3E}">
        <p14:creationId xmlns:p14="http://schemas.microsoft.com/office/powerpoint/2010/main" val="650317164"/>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3529AFD-5A84-4419-9390-0E9584F35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FFD9C4-5E6D-4E44-8CCD-24EF7B6FF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sp>
        <p:nvSpPr>
          <p:cNvPr id="2" name="Tytuł 1">
            <a:extLst>
              <a:ext uri="{FF2B5EF4-FFF2-40B4-BE49-F238E27FC236}">
                <a16:creationId xmlns:a16="http://schemas.microsoft.com/office/drawing/2014/main" id="{B2A730B1-473C-9D47-B950-BB9751F67DD7}"/>
              </a:ext>
            </a:extLst>
          </p:cNvPr>
          <p:cNvSpPr>
            <a:spLocks noGrp="1"/>
          </p:cNvSpPr>
          <p:nvPr>
            <p:ph type="title"/>
          </p:nvPr>
        </p:nvSpPr>
        <p:spPr>
          <a:xfrm>
            <a:off x="492370" y="516835"/>
            <a:ext cx="3084844" cy="5772840"/>
          </a:xfrm>
        </p:spPr>
        <p:txBody>
          <a:bodyPr anchor="ctr">
            <a:normAutofit/>
          </a:bodyPr>
          <a:lstStyle/>
          <a:p>
            <a:r>
              <a:rPr lang="pl-PL" sz="3600" b="1">
                <a:solidFill>
                  <a:srgbClr val="FFFFFF"/>
                </a:solidFill>
              </a:rPr>
              <a:t>Konferencje naukowe</a:t>
            </a:r>
            <a:endParaRPr lang="pl-PL" sz="3600" b="1">
              <a:solidFill>
                <a:srgbClr val="FFFFFF"/>
              </a:solidFill>
              <a:ea typeface="Calibri Light"/>
              <a:cs typeface="Calibri Light"/>
            </a:endParaRPr>
          </a:p>
        </p:txBody>
      </p:sp>
      <p:sp>
        <p:nvSpPr>
          <p:cNvPr id="13" name="Rectangle 12">
            <a:extLst>
              <a:ext uri="{FF2B5EF4-FFF2-40B4-BE49-F238E27FC236}">
                <a16:creationId xmlns:a16="http://schemas.microsoft.com/office/drawing/2014/main" id="{6B3B2DB5-1B01-4A7A-B79B-E180757E6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graphicFrame>
        <p:nvGraphicFramePr>
          <p:cNvPr id="5" name="Symbol zastępczy zawartości 2">
            <a:extLst>
              <a:ext uri="{FF2B5EF4-FFF2-40B4-BE49-F238E27FC236}">
                <a16:creationId xmlns:a16="http://schemas.microsoft.com/office/drawing/2014/main" id="{CE730239-91EC-E7F2-43B2-B785ED8087C0}"/>
              </a:ext>
            </a:extLst>
          </p:cNvPr>
          <p:cNvGraphicFramePr>
            <a:graphicFrameLocks noGrp="1"/>
          </p:cNvGraphicFramePr>
          <p:nvPr>
            <p:ph idx="1"/>
            <p:extLst>
              <p:ext uri="{D42A27DB-BD31-4B8C-83A1-F6EECF244321}">
                <p14:modId xmlns:p14="http://schemas.microsoft.com/office/powerpoint/2010/main" val="339025081"/>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757723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E1F60A3A-08DA-445D-B74A-BEE073589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B851DE2E-45E0-6F1F-5289-5093730CBF20}"/>
              </a:ext>
            </a:extLst>
          </p:cNvPr>
          <p:cNvSpPr>
            <a:spLocks noGrp="1"/>
          </p:cNvSpPr>
          <p:nvPr>
            <p:ph type="title"/>
          </p:nvPr>
        </p:nvSpPr>
        <p:spPr>
          <a:xfrm>
            <a:off x="4974771" y="634946"/>
            <a:ext cx="6574972" cy="1450757"/>
          </a:xfrm>
        </p:spPr>
        <p:txBody>
          <a:bodyPr>
            <a:normAutofit/>
          </a:bodyPr>
          <a:lstStyle/>
          <a:p>
            <a:r>
              <a:rPr lang="pl-PL" b="1"/>
              <a:t>Symulacje rozpraw</a:t>
            </a:r>
            <a:r>
              <a:rPr lang="pl-PL"/>
              <a:t> </a:t>
            </a:r>
          </a:p>
        </p:txBody>
      </p:sp>
      <p:pic>
        <p:nvPicPr>
          <p:cNvPr id="4" name="Obraz 3" descr="PiS dalej chce reformować sądownictwo. Zweryfikuje sędziów? - Polityka.pl">
            <a:extLst>
              <a:ext uri="{FF2B5EF4-FFF2-40B4-BE49-F238E27FC236}">
                <a16:creationId xmlns:a16="http://schemas.microsoft.com/office/drawing/2014/main" id="{D0BE0A43-C971-E045-6DB6-A1D04CE19E55}"/>
              </a:ext>
            </a:extLst>
          </p:cNvPr>
          <p:cNvPicPr>
            <a:picLocks noChangeAspect="1"/>
          </p:cNvPicPr>
          <p:nvPr/>
        </p:nvPicPr>
        <p:blipFill>
          <a:blip r:embed="rId2"/>
          <a:srcRect l="24872" r="24871" b="-1"/>
          <a:stretch/>
        </p:blipFill>
        <p:spPr>
          <a:xfrm>
            <a:off x="633999" y="640081"/>
            <a:ext cx="4001315" cy="5314406"/>
          </a:xfrm>
          <a:prstGeom prst="rect">
            <a:avLst/>
          </a:prstGeom>
        </p:spPr>
      </p:pic>
      <p:cxnSp>
        <p:nvCxnSpPr>
          <p:cNvPr id="7" name="Straight Connector 10">
            <a:extLst>
              <a:ext uri="{FF2B5EF4-FFF2-40B4-BE49-F238E27FC236}">
                <a16:creationId xmlns:a16="http://schemas.microsoft.com/office/drawing/2014/main" id="{296E6EFB-D2CB-44B2-BE0D-9C6DCCCED2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Symbol zastępczy zawartości 2">
            <a:extLst>
              <a:ext uri="{FF2B5EF4-FFF2-40B4-BE49-F238E27FC236}">
                <a16:creationId xmlns:a16="http://schemas.microsoft.com/office/drawing/2014/main" id="{FA19A872-F1BA-F111-7EAA-9F724C42EC0A}"/>
              </a:ext>
            </a:extLst>
          </p:cNvPr>
          <p:cNvSpPr>
            <a:spLocks noGrp="1"/>
          </p:cNvSpPr>
          <p:nvPr>
            <p:ph idx="1"/>
          </p:nvPr>
        </p:nvSpPr>
        <p:spPr>
          <a:xfrm>
            <a:off x="4974769" y="2198914"/>
            <a:ext cx="6574973" cy="3670180"/>
          </a:xfrm>
        </p:spPr>
        <p:txBody>
          <a:bodyPr vert="horz" lIns="91440" tIns="45720" rIns="91440" bIns="45720" rtlCol="0">
            <a:normAutofit/>
          </a:bodyPr>
          <a:lstStyle/>
          <a:p>
            <a:r>
              <a:rPr lang="pl-PL">
                <a:ea typeface="+mn-lt"/>
                <a:cs typeface="+mn-lt"/>
              </a:rPr>
              <a:t>Członkowie Koła Naukowego mają także okazję uczestniczyć w realistycznych symulacjach procesu sądowego. W trakcie tego wydarzenia uczestnicy mogą zapoznać się z praktycznymi aspektami pracy, którą wykonują przedstawiciele zawodów prawniczych. </a:t>
            </a:r>
            <a:endParaRPr lang="pl-PL"/>
          </a:p>
          <a:p>
            <a:endParaRPr lang="pl-PL"/>
          </a:p>
        </p:txBody>
      </p:sp>
      <p:sp>
        <p:nvSpPr>
          <p:cNvPr id="13" name="Rectangle 12">
            <a:extLst>
              <a:ext uri="{FF2B5EF4-FFF2-40B4-BE49-F238E27FC236}">
                <a16:creationId xmlns:a16="http://schemas.microsoft.com/office/drawing/2014/main" id="{62BA066C-D259-4F6D-9F83-124F73636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sp>
        <p:nvSpPr>
          <p:cNvPr id="15" name="Rectangle 14">
            <a:extLst>
              <a:ext uri="{FF2B5EF4-FFF2-40B4-BE49-F238E27FC236}">
                <a16:creationId xmlns:a16="http://schemas.microsoft.com/office/drawing/2014/main" id="{39179F48-E825-4803-806A-7029F8537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spTree>
    <p:extLst>
      <p:ext uri="{BB962C8B-B14F-4D97-AF65-F5344CB8AC3E}">
        <p14:creationId xmlns:p14="http://schemas.microsoft.com/office/powerpoint/2010/main" val="31954606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CECF0FC6-D57B-48B6-9036-F4FFD91A4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E70D227C-F39D-74A2-A1B4-944C20743E87}"/>
              </a:ext>
            </a:extLst>
          </p:cNvPr>
          <p:cNvSpPr>
            <a:spLocks noGrp="1"/>
          </p:cNvSpPr>
          <p:nvPr>
            <p:ph type="title"/>
          </p:nvPr>
        </p:nvSpPr>
        <p:spPr>
          <a:xfrm>
            <a:off x="990932" y="286603"/>
            <a:ext cx="6750987" cy="1450757"/>
          </a:xfrm>
        </p:spPr>
        <p:txBody>
          <a:bodyPr>
            <a:normAutofit/>
          </a:bodyPr>
          <a:lstStyle/>
          <a:p>
            <a:r>
              <a:rPr lang="pl-PL" b="1">
                <a:solidFill>
                  <a:schemeClr val="accent2"/>
                </a:solidFill>
              </a:rPr>
              <a:t>Spotkania z ciekawym człowiekiem </a:t>
            </a:r>
            <a:endParaRPr lang="pl-PL" b="1">
              <a:solidFill>
                <a:schemeClr val="accent2"/>
              </a:solidFill>
              <a:ea typeface="Calibri Light"/>
              <a:cs typeface="Calibri Light"/>
            </a:endParaRPr>
          </a:p>
        </p:txBody>
      </p:sp>
      <p:sp>
        <p:nvSpPr>
          <p:cNvPr id="3" name="Symbol zastępczy zawartości 2">
            <a:extLst>
              <a:ext uri="{FF2B5EF4-FFF2-40B4-BE49-F238E27FC236}">
                <a16:creationId xmlns:a16="http://schemas.microsoft.com/office/drawing/2014/main" id="{AA1DFC0D-AE1D-609C-1BF1-5ADC811E2022}"/>
              </a:ext>
            </a:extLst>
          </p:cNvPr>
          <p:cNvSpPr>
            <a:spLocks noGrp="1"/>
          </p:cNvSpPr>
          <p:nvPr>
            <p:ph idx="1"/>
          </p:nvPr>
        </p:nvSpPr>
        <p:spPr>
          <a:xfrm>
            <a:off x="1044204" y="2023962"/>
            <a:ext cx="6697715" cy="3845131"/>
          </a:xfrm>
        </p:spPr>
        <p:txBody>
          <a:bodyPr vert="horz" lIns="91440" tIns="45720" rIns="91440" bIns="45720" rtlCol="0">
            <a:normAutofit/>
          </a:bodyPr>
          <a:lstStyle/>
          <a:p>
            <a:pPr marL="0" indent="0">
              <a:buNone/>
            </a:pPr>
            <a:r>
              <a:rPr lang="pl-PL"/>
              <a:t>Szczególną zasługą Koła Naukowego </a:t>
            </a:r>
            <a:r>
              <a:rPr lang="pl-PL" err="1"/>
              <a:t>Karnistów</a:t>
            </a:r>
            <a:r>
              <a:rPr lang="pl-PL"/>
              <a:t> „LEX” jest inicjatywa organizowania wydarzeń z cyklu „Spotkanie z ciekawym człowiekiem”, na których to spotkaniach Studenci mają okazję posłuchać opowieści z życia zawodowego praktyków, przedstawicieli zawodów prawniczych, porozmawiać z nimi oraz zapoznać się z daną profesją od „życiowej strony”. Koło w bieżącym semestrze zorganizowało spotkanie z </a:t>
            </a:r>
            <a:r>
              <a:rPr lang="pl-PL">
                <a:ea typeface="+mn-lt"/>
                <a:cs typeface="+mn-lt"/>
              </a:rPr>
              <a:t>PPO del. do PK mgr. Łukaszem </a:t>
            </a:r>
            <a:r>
              <a:rPr lang="pl-PL" err="1">
                <a:ea typeface="+mn-lt"/>
                <a:cs typeface="+mn-lt"/>
              </a:rPr>
              <a:t>Harpulą</a:t>
            </a:r>
            <a:r>
              <a:rPr lang="pl-PL">
                <a:ea typeface="+mn-lt"/>
                <a:cs typeface="+mn-lt"/>
              </a:rPr>
              <a:t> oraz lekarzem medycyny sądowej Dr Maciejem Kaniewskim nt. "Metodyka prowadzenia spraw o zabójstwo w aspekcie kryminologicznym i dowodowym”</a:t>
            </a:r>
            <a:endParaRPr lang="pl-PL"/>
          </a:p>
        </p:txBody>
      </p:sp>
      <p:sp>
        <p:nvSpPr>
          <p:cNvPr id="11" name="Rectangle 9">
            <a:extLst>
              <a:ext uri="{FF2B5EF4-FFF2-40B4-BE49-F238E27FC236}">
                <a16:creationId xmlns:a16="http://schemas.microsoft.com/office/drawing/2014/main" id="{717A211C-5863-4303-AC3D-AEBFDF6D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sp>
        <p:nvSpPr>
          <p:cNvPr id="13" name="Rectangle 11">
            <a:extLst>
              <a:ext uri="{FF2B5EF4-FFF2-40B4-BE49-F238E27FC236}">
                <a16:creationId xmlns:a16="http://schemas.microsoft.com/office/drawing/2014/main" id="{087519CD-2FFF-42E3-BB0C-FEAA828BA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823"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spTree>
    <p:extLst>
      <p:ext uri="{BB962C8B-B14F-4D97-AF65-F5344CB8AC3E}">
        <p14:creationId xmlns:p14="http://schemas.microsoft.com/office/powerpoint/2010/main" val="9404631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1DD63AC-3061-4FAF-015E-110FA7797103}"/>
              </a:ext>
            </a:extLst>
          </p:cNvPr>
          <p:cNvSpPr>
            <a:spLocks noGrp="1"/>
          </p:cNvSpPr>
          <p:nvPr>
            <p:ph type="title"/>
          </p:nvPr>
        </p:nvSpPr>
        <p:spPr>
          <a:xfrm>
            <a:off x="1097280" y="286603"/>
            <a:ext cx="10058400" cy="1450757"/>
          </a:xfrm>
        </p:spPr>
        <p:txBody>
          <a:bodyPr>
            <a:normAutofit/>
          </a:bodyPr>
          <a:lstStyle/>
          <a:p>
            <a:r>
              <a:rPr lang="pl-PL" b="1"/>
              <a:t>Konkursy wiedzy </a:t>
            </a:r>
            <a:endParaRPr lang="pl-PL" b="1">
              <a:ea typeface="Calibri Light"/>
              <a:cs typeface="Calibri Light"/>
            </a:endParaRPr>
          </a:p>
        </p:txBody>
      </p:sp>
      <p:sp>
        <p:nvSpPr>
          <p:cNvPr id="3" name="Symbol zastępczy zawartości 2">
            <a:extLst>
              <a:ext uri="{FF2B5EF4-FFF2-40B4-BE49-F238E27FC236}">
                <a16:creationId xmlns:a16="http://schemas.microsoft.com/office/drawing/2014/main" id="{05ECFFFC-B201-5A8B-1528-1BF8D0C45A48}"/>
              </a:ext>
            </a:extLst>
          </p:cNvPr>
          <p:cNvSpPr>
            <a:spLocks noGrp="1"/>
          </p:cNvSpPr>
          <p:nvPr>
            <p:ph idx="1"/>
          </p:nvPr>
        </p:nvSpPr>
        <p:spPr>
          <a:xfrm>
            <a:off x="1097279" y="1845734"/>
            <a:ext cx="6454987" cy="4023360"/>
          </a:xfrm>
        </p:spPr>
        <p:txBody>
          <a:bodyPr vert="horz" lIns="91440" tIns="45720" rIns="91440" bIns="45720" rtlCol="0" anchor="t">
            <a:normAutofit/>
          </a:bodyPr>
          <a:lstStyle/>
          <a:p>
            <a:pPr marL="0" indent="0">
              <a:buNone/>
            </a:pPr>
            <a:r>
              <a:rPr lang="pl-PL" sz="2800" dirty="0"/>
              <a:t>Koło Naukowe w dniu 20 stycznia 2025 r. zorganizowało także Konkurs Wiedzy o Prawie Karnym, gdzie Studenci – Członkowie Koła mieli okazję do wykazania się już zdobytą wiedzą. W marcu 2025 r. nastąpi wręczenie nagród dla laureatów tegorocznego konkursu. </a:t>
            </a:r>
            <a:endParaRPr lang="pl-PL" sz="2800" dirty="0">
              <a:ea typeface="Calibri"/>
              <a:cs typeface="Calibri"/>
            </a:endParaRPr>
          </a:p>
          <a:p>
            <a:endParaRPr lang="pl-PL" dirty="0"/>
          </a:p>
        </p:txBody>
      </p:sp>
      <p:pic>
        <p:nvPicPr>
          <p:cNvPr id="5" name="Obraz 4" descr="Brak opisu.">
            <a:extLst>
              <a:ext uri="{FF2B5EF4-FFF2-40B4-BE49-F238E27FC236}">
                <a16:creationId xmlns:a16="http://schemas.microsoft.com/office/drawing/2014/main" id="{EA3D3585-784C-4F86-2894-503FB394AC7E}"/>
              </a:ext>
            </a:extLst>
          </p:cNvPr>
          <p:cNvPicPr>
            <a:picLocks noChangeAspect="1"/>
          </p:cNvPicPr>
          <p:nvPr/>
        </p:nvPicPr>
        <p:blipFill>
          <a:blip r:embed="rId2"/>
          <a:stretch>
            <a:fillRect/>
          </a:stretch>
        </p:blipFill>
        <p:spPr>
          <a:xfrm>
            <a:off x="8086912" y="1916318"/>
            <a:ext cx="3002425" cy="3471012"/>
          </a:xfrm>
          <a:prstGeom prst="rect">
            <a:avLst/>
          </a:prstGeom>
        </p:spPr>
      </p:pic>
    </p:spTree>
    <p:extLst>
      <p:ext uri="{BB962C8B-B14F-4D97-AF65-F5344CB8AC3E}">
        <p14:creationId xmlns:p14="http://schemas.microsoft.com/office/powerpoint/2010/main" val="3067231324"/>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E1F60A3A-08DA-445D-B74A-BEE073589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37CD8EE5-CF01-CF89-1659-4156AE067F34}"/>
              </a:ext>
            </a:extLst>
          </p:cNvPr>
          <p:cNvSpPr>
            <a:spLocks noGrp="1"/>
          </p:cNvSpPr>
          <p:nvPr>
            <p:ph type="title"/>
          </p:nvPr>
        </p:nvSpPr>
        <p:spPr>
          <a:xfrm>
            <a:off x="4974771" y="634946"/>
            <a:ext cx="6574972" cy="1450757"/>
          </a:xfrm>
        </p:spPr>
        <p:txBody>
          <a:bodyPr>
            <a:normAutofit/>
          </a:bodyPr>
          <a:lstStyle/>
          <a:p>
            <a:r>
              <a:rPr lang="pl-PL" b="1"/>
              <a:t>Wyjście do Zakładu Karnego w Rzeszowie</a:t>
            </a:r>
            <a:r>
              <a:rPr lang="pl-PL"/>
              <a:t> </a:t>
            </a:r>
          </a:p>
        </p:txBody>
      </p:sp>
      <p:pic>
        <p:nvPicPr>
          <p:cNvPr id="4" name="Obraz 3" descr="Obraz zawierający budynek, niebo, na wolnym powietrzu, okno&#10;&#10;Zawartość wygenerowana przez sztuczną inteligencję może być niepoprawna.">
            <a:extLst>
              <a:ext uri="{FF2B5EF4-FFF2-40B4-BE49-F238E27FC236}">
                <a16:creationId xmlns:a16="http://schemas.microsoft.com/office/drawing/2014/main" id="{C107824F-AD48-0FC5-23F8-91FA918F4460}"/>
              </a:ext>
            </a:extLst>
          </p:cNvPr>
          <p:cNvPicPr>
            <a:picLocks noChangeAspect="1"/>
          </p:cNvPicPr>
          <p:nvPr/>
        </p:nvPicPr>
        <p:blipFill>
          <a:blip r:embed="rId2"/>
          <a:srcRect r="2" b="390"/>
          <a:stretch/>
        </p:blipFill>
        <p:spPr>
          <a:xfrm>
            <a:off x="633999" y="640081"/>
            <a:ext cx="4001315" cy="5314406"/>
          </a:xfrm>
          <a:prstGeom prst="rect">
            <a:avLst/>
          </a:prstGeom>
        </p:spPr>
      </p:pic>
      <p:cxnSp>
        <p:nvCxnSpPr>
          <p:cNvPr id="7" name="Straight Connector 10">
            <a:extLst>
              <a:ext uri="{FF2B5EF4-FFF2-40B4-BE49-F238E27FC236}">
                <a16:creationId xmlns:a16="http://schemas.microsoft.com/office/drawing/2014/main" id="{296E6EFB-D2CB-44B2-BE0D-9C6DCCCED2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Symbol zastępczy zawartości 2">
            <a:extLst>
              <a:ext uri="{FF2B5EF4-FFF2-40B4-BE49-F238E27FC236}">
                <a16:creationId xmlns:a16="http://schemas.microsoft.com/office/drawing/2014/main" id="{852CC356-D65F-2DE6-7AE0-6B39EF261D97}"/>
              </a:ext>
            </a:extLst>
          </p:cNvPr>
          <p:cNvSpPr>
            <a:spLocks noGrp="1"/>
          </p:cNvSpPr>
          <p:nvPr>
            <p:ph idx="1"/>
          </p:nvPr>
        </p:nvSpPr>
        <p:spPr>
          <a:xfrm>
            <a:off x="4974769" y="2198914"/>
            <a:ext cx="6574973" cy="3670180"/>
          </a:xfrm>
        </p:spPr>
        <p:txBody>
          <a:bodyPr vert="horz" lIns="91440" tIns="45720" rIns="91440" bIns="45720" rtlCol="0" anchor="t">
            <a:normAutofit/>
          </a:bodyPr>
          <a:lstStyle/>
          <a:p>
            <a:r>
              <a:rPr lang="pl-PL" sz="2800"/>
              <a:t>W dniu 17 lutego członkowie Koła mieli szansę zobaczyć na własne oczy jak wygląda jednostka penitencjarna, poznać specyfikę pracy funkcjonariuszy Służby Więziennej oraz przekonać się jak wygląda odbywanie przez osadzonych kary pozbawienia wolności.</a:t>
            </a:r>
            <a:endParaRPr lang="pl-PL" sz="2800">
              <a:ea typeface="Calibri"/>
              <a:cs typeface="Calibri"/>
            </a:endParaRPr>
          </a:p>
          <a:p>
            <a:endParaRPr lang="pl-PL"/>
          </a:p>
        </p:txBody>
      </p:sp>
      <p:sp>
        <p:nvSpPr>
          <p:cNvPr id="8" name="Rectangle 12">
            <a:extLst>
              <a:ext uri="{FF2B5EF4-FFF2-40B4-BE49-F238E27FC236}">
                <a16:creationId xmlns:a16="http://schemas.microsoft.com/office/drawing/2014/main" id="{62BA066C-D259-4F6D-9F83-124F73636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sp>
        <p:nvSpPr>
          <p:cNvPr id="10" name="Rectangle 14">
            <a:extLst>
              <a:ext uri="{FF2B5EF4-FFF2-40B4-BE49-F238E27FC236}">
                <a16:creationId xmlns:a16="http://schemas.microsoft.com/office/drawing/2014/main" id="{39179F48-E825-4803-806A-7029F8537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spTree>
    <p:extLst>
      <p:ext uri="{BB962C8B-B14F-4D97-AF65-F5344CB8AC3E}">
        <p14:creationId xmlns:p14="http://schemas.microsoft.com/office/powerpoint/2010/main" val="1072229089"/>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4B019A08-55AD-4038-B865-37DA596B8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8BDD5851-F224-DD5A-49BE-EF34E88BE406}"/>
              </a:ext>
            </a:extLst>
          </p:cNvPr>
          <p:cNvSpPr>
            <a:spLocks noGrp="1"/>
          </p:cNvSpPr>
          <p:nvPr>
            <p:ph type="title"/>
          </p:nvPr>
        </p:nvSpPr>
        <p:spPr>
          <a:xfrm>
            <a:off x="6411685" y="634946"/>
            <a:ext cx="5127171" cy="1450757"/>
          </a:xfrm>
        </p:spPr>
        <p:txBody>
          <a:bodyPr>
            <a:normAutofit/>
          </a:bodyPr>
          <a:lstStyle/>
          <a:p>
            <a:r>
              <a:rPr lang="pl-PL" b="1"/>
              <a:t>Wyjazd studyjny do </a:t>
            </a:r>
            <a:r>
              <a:rPr lang="pl-PL" b="1" err="1"/>
              <a:t>KSSiP</a:t>
            </a:r>
            <a:endParaRPr lang="pl-PL" b="1" err="1">
              <a:ea typeface="Calibri Light"/>
              <a:cs typeface="Calibri Light"/>
            </a:endParaRPr>
          </a:p>
        </p:txBody>
      </p:sp>
      <p:pic>
        <p:nvPicPr>
          <p:cNvPr id="4" name="Obraz 3" descr="Obraz zawierający ubrania, osoba, obuwie, budynek&#10;&#10;Zawartość wygenerowana przez sztuczną inteligencję może być niepoprawna.">
            <a:extLst>
              <a:ext uri="{FF2B5EF4-FFF2-40B4-BE49-F238E27FC236}">
                <a16:creationId xmlns:a16="http://schemas.microsoft.com/office/drawing/2014/main" id="{3C502495-CC65-D4D2-4B04-BB0B5449B940}"/>
              </a:ext>
            </a:extLst>
          </p:cNvPr>
          <p:cNvPicPr>
            <a:picLocks noChangeAspect="1"/>
          </p:cNvPicPr>
          <p:nvPr/>
        </p:nvPicPr>
        <p:blipFill>
          <a:blip r:embed="rId2"/>
          <a:stretch>
            <a:fillRect/>
          </a:stretch>
        </p:blipFill>
        <p:spPr>
          <a:xfrm>
            <a:off x="643192" y="1469943"/>
            <a:ext cx="5451627" cy="3598073"/>
          </a:xfrm>
          <a:prstGeom prst="rect">
            <a:avLst/>
          </a:prstGeom>
        </p:spPr>
      </p:pic>
      <p:cxnSp>
        <p:nvCxnSpPr>
          <p:cNvPr id="7" name="Straight Connector 10">
            <a:extLst>
              <a:ext uri="{FF2B5EF4-FFF2-40B4-BE49-F238E27FC236}">
                <a16:creationId xmlns:a16="http://schemas.microsoft.com/office/drawing/2014/main" id="{2BA067F2-7FAF-4758-9BC4-F7C88ED904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Symbol zastępczy zawartości 2">
            <a:extLst>
              <a:ext uri="{FF2B5EF4-FFF2-40B4-BE49-F238E27FC236}">
                <a16:creationId xmlns:a16="http://schemas.microsoft.com/office/drawing/2014/main" id="{4365D52B-24D8-D808-25CB-0894266E7E68}"/>
              </a:ext>
            </a:extLst>
          </p:cNvPr>
          <p:cNvSpPr>
            <a:spLocks noGrp="1"/>
          </p:cNvSpPr>
          <p:nvPr>
            <p:ph idx="1"/>
          </p:nvPr>
        </p:nvSpPr>
        <p:spPr>
          <a:xfrm>
            <a:off x="6411684" y="2198914"/>
            <a:ext cx="5127172" cy="3670180"/>
          </a:xfrm>
        </p:spPr>
        <p:txBody>
          <a:bodyPr vert="horz" lIns="91440" tIns="45720" rIns="91440" bIns="45720" rtlCol="0" anchor="t">
            <a:normAutofit/>
          </a:bodyPr>
          <a:lstStyle/>
          <a:p>
            <a:r>
              <a:rPr lang="pl-PL" sz="2800"/>
              <a:t>Członkowie </a:t>
            </a:r>
            <a:r>
              <a:rPr lang="pl-PL" sz="2800">
                <a:ea typeface="+mn-lt"/>
                <a:cs typeface="+mn-lt"/>
              </a:rPr>
              <a:t>Koła Naukowego </a:t>
            </a:r>
            <a:r>
              <a:rPr lang="pl-PL" sz="2800" err="1">
                <a:ea typeface="+mn-lt"/>
                <a:cs typeface="+mn-lt"/>
              </a:rPr>
              <a:t>Karnistów</a:t>
            </a:r>
            <a:r>
              <a:rPr lang="pl-PL" sz="2800">
                <a:ea typeface="+mn-lt"/>
                <a:cs typeface="+mn-lt"/>
              </a:rPr>
              <a:t> “LEX” w dniu 29 kwietnia 2024 r. w ramach wizyty studyjnej odwiedzili Krajową Szkołę Sądownictwa i Prokuratury w Krakowie.</a:t>
            </a:r>
            <a:endParaRPr lang="pl-PL" sz="2800">
              <a:ea typeface="Calibri"/>
              <a:cs typeface="Calibri"/>
            </a:endParaRPr>
          </a:p>
        </p:txBody>
      </p:sp>
      <p:sp>
        <p:nvSpPr>
          <p:cNvPr id="8" name="Rectangle 12">
            <a:extLst>
              <a:ext uri="{FF2B5EF4-FFF2-40B4-BE49-F238E27FC236}">
                <a16:creationId xmlns:a16="http://schemas.microsoft.com/office/drawing/2014/main" id="{1627C7B9-FD35-4E35-B741-E4A9A5F41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sp>
        <p:nvSpPr>
          <p:cNvPr id="10" name="Rectangle 14">
            <a:extLst>
              <a:ext uri="{FF2B5EF4-FFF2-40B4-BE49-F238E27FC236}">
                <a16:creationId xmlns:a16="http://schemas.microsoft.com/office/drawing/2014/main" id="{476B7131-2035-43F9-84E8-2B4749D33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spTree>
    <p:extLst>
      <p:ext uri="{BB962C8B-B14F-4D97-AF65-F5344CB8AC3E}">
        <p14:creationId xmlns:p14="http://schemas.microsoft.com/office/powerpoint/2010/main" val="12878883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58DB37-9FEE-48A2-8578-ED0401573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F7FCCA6-00E2-4F74-A105-0D769872F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sp>
        <p:nvSpPr>
          <p:cNvPr id="2" name="Tytuł 1">
            <a:extLst>
              <a:ext uri="{FF2B5EF4-FFF2-40B4-BE49-F238E27FC236}">
                <a16:creationId xmlns:a16="http://schemas.microsoft.com/office/drawing/2014/main" id="{1D2349A9-86A4-6C79-0D10-B065BA6A89C4}"/>
              </a:ext>
            </a:extLst>
          </p:cNvPr>
          <p:cNvSpPr>
            <a:spLocks noGrp="1"/>
          </p:cNvSpPr>
          <p:nvPr>
            <p:ph type="title"/>
          </p:nvPr>
        </p:nvSpPr>
        <p:spPr>
          <a:xfrm>
            <a:off x="1066800" y="5252936"/>
            <a:ext cx="10058400" cy="1028715"/>
          </a:xfrm>
        </p:spPr>
        <p:txBody>
          <a:bodyPr anchor="ctr">
            <a:normAutofit/>
          </a:bodyPr>
          <a:lstStyle/>
          <a:p>
            <a:pPr algn="ctr"/>
            <a:r>
              <a:rPr lang="pl-PL" b="1">
                <a:solidFill>
                  <a:srgbClr val="FFFFFF"/>
                </a:solidFill>
              </a:rPr>
              <a:t>Plany na przyszły semestr </a:t>
            </a:r>
          </a:p>
        </p:txBody>
      </p:sp>
      <p:sp>
        <p:nvSpPr>
          <p:cNvPr id="3" name="Symbol zastępczy zawartości 2">
            <a:extLst>
              <a:ext uri="{FF2B5EF4-FFF2-40B4-BE49-F238E27FC236}">
                <a16:creationId xmlns:a16="http://schemas.microsoft.com/office/drawing/2014/main" id="{F175069E-EC56-9FB0-3E3D-BBC237E5AA0F}"/>
              </a:ext>
            </a:extLst>
          </p:cNvPr>
          <p:cNvSpPr>
            <a:spLocks noGrp="1"/>
          </p:cNvSpPr>
          <p:nvPr>
            <p:ph idx="1"/>
          </p:nvPr>
        </p:nvSpPr>
        <p:spPr>
          <a:xfrm>
            <a:off x="1097280" y="1086678"/>
            <a:ext cx="10027920" cy="3471467"/>
          </a:xfrm>
        </p:spPr>
        <p:txBody>
          <a:bodyPr vert="horz" lIns="91440" tIns="45720" rIns="91440" bIns="45720" rtlCol="0" anchor="t">
            <a:normAutofit/>
          </a:bodyPr>
          <a:lstStyle/>
          <a:p>
            <a:r>
              <a:rPr lang="pl-PL" sz="2800">
                <a:ea typeface="+mn-lt"/>
                <a:cs typeface="+mn-lt"/>
              </a:rPr>
              <a:t>W nadchodzącym semestrze Koło ma w planach zrealizować więcej przedsięwzięć o charakterze praktycznym, stąd też w założeniach działalności Koła w semestrze letnim znalazły się takie wydarzenia jak:  przeprowadzenie minimum jednej symulowanej rozprawy dotyczącej problematyki prawa karnego, dwóch konferencji naukowych oraz zorganizowanie wyjścia do wybranej instytucji dla najbardziej aktywnych Studentów.</a:t>
            </a:r>
            <a:endParaRPr lang="pl-PL" sz="2800">
              <a:ea typeface="Calibri"/>
              <a:cs typeface="Calibri"/>
            </a:endParaRPr>
          </a:p>
        </p:txBody>
      </p:sp>
      <p:sp>
        <p:nvSpPr>
          <p:cNvPr id="12" name="Rectangle 11">
            <a:extLst>
              <a:ext uri="{FF2B5EF4-FFF2-40B4-BE49-F238E27FC236}">
                <a16:creationId xmlns:a16="http://schemas.microsoft.com/office/drawing/2014/main" id="{5E1ED12F-9F06-4B37-87B7-F98F52937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spTree>
    <p:extLst>
      <p:ext uri="{BB962C8B-B14F-4D97-AF65-F5344CB8AC3E}">
        <p14:creationId xmlns:p14="http://schemas.microsoft.com/office/powerpoint/2010/main" val="2256159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EBB098A-039D-49B2-A19C-F5DF1BB917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2A800D82-8EE6-1464-C8DE-28F43F949E6A}"/>
              </a:ext>
            </a:extLst>
          </p:cNvPr>
          <p:cNvSpPr>
            <a:spLocks noGrp="1"/>
          </p:cNvSpPr>
          <p:nvPr>
            <p:ph type="ctrTitle"/>
          </p:nvPr>
        </p:nvSpPr>
        <p:spPr>
          <a:xfrm>
            <a:off x="6730000" y="639097"/>
            <a:ext cx="4813072" cy="3686015"/>
          </a:xfrm>
        </p:spPr>
        <p:txBody>
          <a:bodyPr>
            <a:normAutofit/>
          </a:bodyPr>
          <a:lstStyle/>
          <a:p>
            <a:r>
              <a:rPr lang="pl-PL" b="1">
                <a:ea typeface="Calibri Light"/>
                <a:cs typeface="Calibri Light"/>
              </a:rPr>
              <a:t>Dziękujemy za uwagę </a:t>
            </a:r>
            <a:endParaRPr lang="pl-PL" b="1"/>
          </a:p>
        </p:txBody>
      </p:sp>
      <p:sp>
        <p:nvSpPr>
          <p:cNvPr id="3" name="Symbol zastępczy zawartości 2">
            <a:extLst>
              <a:ext uri="{FF2B5EF4-FFF2-40B4-BE49-F238E27FC236}">
                <a16:creationId xmlns:a16="http://schemas.microsoft.com/office/drawing/2014/main" id="{3DDCCB54-EF8C-2B32-B469-9D960AE30FC8}"/>
              </a:ext>
            </a:extLst>
          </p:cNvPr>
          <p:cNvSpPr>
            <a:spLocks noGrp="1"/>
          </p:cNvSpPr>
          <p:nvPr>
            <p:ph type="subTitle" idx="1"/>
          </p:nvPr>
        </p:nvSpPr>
        <p:spPr>
          <a:xfrm>
            <a:off x="6729999" y="4455621"/>
            <a:ext cx="4829101" cy="1238616"/>
          </a:xfrm>
        </p:spPr>
        <p:txBody>
          <a:bodyPr vert="horz" lIns="91440" tIns="45720" rIns="91440" bIns="45720" rtlCol="0">
            <a:normAutofit/>
          </a:bodyPr>
          <a:lstStyle/>
          <a:p>
            <a:r>
              <a:rPr lang="pl-PL">
                <a:solidFill>
                  <a:schemeClr val="tx1">
                    <a:lumMod val="85000"/>
                    <a:lumOff val="15000"/>
                  </a:schemeClr>
                </a:solidFill>
                <a:ea typeface="Calibri Light"/>
                <a:cs typeface="Calibri Light"/>
              </a:rPr>
              <a:t>Zarząd koła naukowego karnistów "lex"</a:t>
            </a:r>
            <a:endParaRPr lang="pl-PL">
              <a:solidFill>
                <a:schemeClr val="tx1">
                  <a:lumMod val="85000"/>
                  <a:lumOff val="15000"/>
                </a:schemeClr>
              </a:solidFill>
            </a:endParaRPr>
          </a:p>
        </p:txBody>
      </p:sp>
      <p:pic>
        <p:nvPicPr>
          <p:cNvPr id="5" name="Obraz 4" descr="Otwórz zdjęcie">
            <a:extLst>
              <a:ext uri="{FF2B5EF4-FFF2-40B4-BE49-F238E27FC236}">
                <a16:creationId xmlns:a16="http://schemas.microsoft.com/office/drawing/2014/main" id="{E41BE7C1-090F-7A6D-481C-E7E0A0276C83}"/>
              </a:ext>
            </a:extLst>
          </p:cNvPr>
          <p:cNvPicPr>
            <a:picLocks noChangeAspect="1"/>
          </p:cNvPicPr>
          <p:nvPr/>
        </p:nvPicPr>
        <p:blipFill>
          <a:blip r:embed="rId2"/>
          <a:stretch>
            <a:fillRect/>
          </a:stretch>
        </p:blipFill>
        <p:spPr>
          <a:xfrm>
            <a:off x="837921" y="640081"/>
            <a:ext cx="5054156" cy="5054156"/>
          </a:xfrm>
          <a:prstGeom prst="rect">
            <a:avLst/>
          </a:prstGeom>
        </p:spPr>
      </p:pic>
      <p:cxnSp>
        <p:nvCxnSpPr>
          <p:cNvPr id="12" name="Straight Connector 11">
            <a:extLst>
              <a:ext uri="{FF2B5EF4-FFF2-40B4-BE49-F238E27FC236}">
                <a16:creationId xmlns:a16="http://schemas.microsoft.com/office/drawing/2014/main" id="{BF9B165B-9C50-4138-BDCA-58996E2767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27FCF486-ED0C-4BFB-B43C-D9B6D15DB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sp>
        <p:nvSpPr>
          <p:cNvPr id="16" name="Rectangle 15">
            <a:extLst>
              <a:ext uri="{FF2B5EF4-FFF2-40B4-BE49-F238E27FC236}">
                <a16:creationId xmlns:a16="http://schemas.microsoft.com/office/drawing/2014/main" id="{70F8A06C-4DFF-4DCA-B2DF-332265257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spTree>
    <p:extLst>
      <p:ext uri="{BB962C8B-B14F-4D97-AF65-F5344CB8AC3E}">
        <p14:creationId xmlns:p14="http://schemas.microsoft.com/office/powerpoint/2010/main" val="30732505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otalTime>0</TotalTime>
  <Words>373</Words>
  <Application>Microsoft Office PowerPoint</Application>
  <PresentationFormat>Panoramiczny</PresentationFormat>
  <Paragraphs>19</Paragraphs>
  <Slides>9</Slides>
  <Notes>0</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9</vt:i4>
      </vt:variant>
    </vt:vector>
  </HeadingPairs>
  <TitlesOfParts>
    <vt:vector size="12" baseType="lpstr">
      <vt:lpstr>Calibri</vt:lpstr>
      <vt:lpstr>Calibri Light</vt:lpstr>
      <vt:lpstr>Retrospect</vt:lpstr>
      <vt:lpstr>Koło Naukowe Karnistów "LEX"</vt:lpstr>
      <vt:lpstr>Konferencje naukowe</vt:lpstr>
      <vt:lpstr>Symulacje rozpraw </vt:lpstr>
      <vt:lpstr>Spotkania z ciekawym człowiekiem </vt:lpstr>
      <vt:lpstr>Konkursy wiedzy </vt:lpstr>
      <vt:lpstr>Wyjście do Zakładu Karnego w Rzeszowie </vt:lpstr>
      <vt:lpstr>Wyjazd studyjny do KSSiP</vt:lpstr>
      <vt:lpstr>Plany na przyszły semestr </vt:lpstr>
      <vt:lpstr>Dziękujemy za uwagę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Tomasz Mazur</cp:lastModifiedBy>
  <cp:revision>2</cp:revision>
  <dcterms:created xsi:type="dcterms:W3CDTF">2025-02-18T19:48:15Z</dcterms:created>
  <dcterms:modified xsi:type="dcterms:W3CDTF">2025-02-19T12:46:44Z</dcterms:modified>
</cp:coreProperties>
</file>