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  <p:sldId id="258" r:id="rId5"/>
    <p:sldId id="261" r:id="rId6"/>
    <p:sldId id="264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D8CD08-0FE0-D644-E308-8D9E01A3D655}" v="233" dt="2025-02-18T22:29:42.642"/>
    <p1510:client id="{29E6FF6E-9F4F-BC50-6A48-853A563D3B16}" v="180" dt="2025-02-18T20:59:11.103"/>
    <p1510:client id="{FEE76D74-207B-3AB9-3B55-277A7170624D}" v="3" dt="2025-02-18T21:49:53.7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Bal 55751" userId="S::55751@student.wspia.eu::bd27d671-6e40-4e46-b6ed-4a07f97dc566" providerId="AD" clId="Web-{FEE76D74-207B-3AB9-3B55-277A7170624D}"/>
    <pc:docChg chg="modSld addMainMaster delMainMaster">
      <pc:chgData name="Julia Bal 55751" userId="S::55751@student.wspia.eu::bd27d671-6e40-4e46-b6ed-4a07f97dc566" providerId="AD" clId="Web-{FEE76D74-207B-3AB9-3B55-277A7170624D}" dt="2025-02-18T21:49:53.715" v="7" actId="20577"/>
      <pc:docMkLst>
        <pc:docMk/>
      </pc:docMkLst>
      <pc:sldChg chg="addSp delSp modSp mod modClrScheme delDesignElem chgLayout">
        <pc:chgData name="Julia Bal 55751" userId="S::55751@student.wspia.eu::bd27d671-6e40-4e46-b6ed-4a07f97dc566" providerId="AD" clId="Web-{FEE76D74-207B-3AB9-3B55-277A7170624D}" dt="2025-02-18T21:49:53.715" v="7" actId="20577"/>
        <pc:sldMkLst>
          <pc:docMk/>
          <pc:sldMk cId="650317164" sldId="256"/>
        </pc:sldMkLst>
        <pc:spChg chg="mod ord">
          <ac:chgData name="Julia Bal 55751" userId="S::55751@student.wspia.eu::bd27d671-6e40-4e46-b6ed-4a07f97dc566" providerId="AD" clId="Web-{FEE76D74-207B-3AB9-3B55-277A7170624D}" dt="2025-02-18T21:49:53.715" v="7" actId="20577"/>
          <ac:spMkLst>
            <pc:docMk/>
            <pc:sldMk cId="650317164" sldId="256"/>
            <ac:spMk id="2" creationId="{00000000-0000-0000-0000-000000000000}"/>
          </ac:spMkLst>
        </pc:spChg>
        <pc:spChg chg="mod ord">
          <ac:chgData name="Julia Bal 55751" userId="S::55751@student.wspia.eu::bd27d671-6e40-4e46-b6ed-4a07f97dc566" providerId="AD" clId="Web-{FEE76D74-207B-3AB9-3B55-277A7170624D}" dt="2025-02-18T21:49:40.308" v="6"/>
          <ac:spMkLst>
            <pc:docMk/>
            <pc:sldMk cId="650317164" sldId="256"/>
            <ac:spMk id="3" creationId="{00000000-0000-0000-0000-000000000000}"/>
          </ac:spMkLst>
        </pc:spChg>
        <pc:spChg chg="add del">
          <ac:chgData name="Julia Bal 55751" userId="S::55751@student.wspia.eu::bd27d671-6e40-4e46-b6ed-4a07f97dc566" providerId="AD" clId="Web-{FEE76D74-207B-3AB9-3B55-277A7170624D}" dt="2025-02-18T21:49:36.808" v="3"/>
          <ac:spMkLst>
            <pc:docMk/>
            <pc:sldMk cId="650317164" sldId="256"/>
            <ac:spMk id="6" creationId="{7D8A9447-DEFF-40A5-8673-B7A365C3F8C0}"/>
          </ac:spMkLst>
        </pc:spChg>
        <pc:spChg chg="add del">
          <ac:chgData name="Julia Bal 55751" userId="S::55751@student.wspia.eu::bd27d671-6e40-4e46-b6ed-4a07f97dc566" providerId="AD" clId="Web-{FEE76D74-207B-3AB9-3B55-277A7170624D}" dt="2025-02-18T21:49:36.808" v="3"/>
          <ac:spMkLst>
            <pc:docMk/>
            <pc:sldMk cId="650317164" sldId="256"/>
            <ac:spMk id="7" creationId="{290C21F9-FD6D-4457-B130-1A531F242B4F}"/>
          </ac:spMkLst>
        </pc:spChg>
        <pc:spChg chg="add del">
          <ac:chgData name="Julia Bal 55751" userId="S::55751@student.wspia.eu::bd27d671-6e40-4e46-b6ed-4a07f97dc566" providerId="AD" clId="Web-{FEE76D74-207B-3AB9-3B55-277A7170624D}" dt="2025-02-18T21:49:36.808" v="3"/>
          <ac:spMkLst>
            <pc:docMk/>
            <pc:sldMk cId="650317164" sldId="256"/>
            <ac:spMk id="13" creationId="{28F6EF4B-2F40-485B-9F36-084731486AE0}"/>
          </ac:spMkLst>
        </pc:spChg>
        <pc:spChg chg="add del">
          <ac:chgData name="Julia Bal 55751" userId="S::55751@student.wspia.eu::bd27d671-6e40-4e46-b6ed-4a07f97dc566" providerId="AD" clId="Web-{FEE76D74-207B-3AB9-3B55-277A7170624D}" dt="2025-02-18T21:49:40.308" v="5"/>
          <ac:spMkLst>
            <pc:docMk/>
            <pc:sldMk cId="650317164" sldId="256"/>
            <ac:spMk id="19" creationId="{69C5F1CC-81CF-4FB4-9977-391DF5B090C7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650317164" sldId="256"/>
            <ac:spMk id="20" creationId="{3C54F4CE-85F0-46ED-80DA-9518C9251AD1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650317164" sldId="256"/>
            <ac:spMk id="21" creationId="{DADD1FCA-8ACB-4958-81DD-4CDD6D3E1921}"/>
          </ac:spMkLst>
        </pc:spChg>
        <pc:spChg chg="add del">
          <ac:chgData name="Julia Bal 55751" userId="S::55751@student.wspia.eu::bd27d671-6e40-4e46-b6ed-4a07f97dc566" providerId="AD" clId="Web-{FEE76D74-207B-3AB9-3B55-277A7170624D}" dt="2025-02-18T21:49:40.308" v="5"/>
          <ac:spMkLst>
            <pc:docMk/>
            <pc:sldMk cId="650317164" sldId="256"/>
            <ac:spMk id="22" creationId="{AFDD4421-3DEC-4941-9625-756F8B5C6BB8}"/>
          </ac:spMkLst>
        </pc:spChg>
        <pc:spChg chg="add">
          <ac:chgData name="Julia Bal 55751" userId="S::55751@student.wspia.eu::bd27d671-6e40-4e46-b6ed-4a07f97dc566" providerId="AD" clId="Web-{FEE76D74-207B-3AB9-3B55-277A7170624D}" dt="2025-02-18T21:49:40.308" v="6"/>
          <ac:spMkLst>
            <pc:docMk/>
            <pc:sldMk cId="650317164" sldId="256"/>
            <ac:spMk id="24" creationId="{E6AA15AE-DAFE-4E1E-B05F-F57962FD3A2F}"/>
          </ac:spMkLst>
        </pc:spChg>
        <pc:spChg chg="add">
          <ac:chgData name="Julia Bal 55751" userId="S::55751@student.wspia.eu::bd27d671-6e40-4e46-b6ed-4a07f97dc566" providerId="AD" clId="Web-{FEE76D74-207B-3AB9-3B55-277A7170624D}" dt="2025-02-18T21:49:40.308" v="6"/>
          <ac:spMkLst>
            <pc:docMk/>
            <pc:sldMk cId="650317164" sldId="256"/>
            <ac:spMk id="26" creationId="{D9DB1F97-BFF9-46CC-8EB4-BB63B98F13CA}"/>
          </ac:spMkLst>
        </pc:spChg>
        <pc:spChg chg="add">
          <ac:chgData name="Julia Bal 55751" userId="S::55751@student.wspia.eu::bd27d671-6e40-4e46-b6ed-4a07f97dc566" providerId="AD" clId="Web-{FEE76D74-207B-3AB9-3B55-277A7170624D}" dt="2025-02-18T21:49:40.308" v="6"/>
          <ac:spMkLst>
            <pc:docMk/>
            <pc:sldMk cId="650317164" sldId="256"/>
            <ac:spMk id="27" creationId="{88CAE6E3-39B4-4A16-97BC-9C376B9B7EAF}"/>
          </ac:spMkLst>
        </pc:spChg>
        <pc:picChg chg="mod ord">
          <ac:chgData name="Julia Bal 55751" userId="S::55751@student.wspia.eu::bd27d671-6e40-4e46-b6ed-4a07f97dc566" providerId="AD" clId="Web-{FEE76D74-207B-3AB9-3B55-277A7170624D}" dt="2025-02-18T21:49:40.308" v="6"/>
          <ac:picMkLst>
            <pc:docMk/>
            <pc:sldMk cId="650317164" sldId="256"/>
            <ac:picMk id="4" creationId="{EFACA8B3-EBFE-013B-F266-247010034D06}"/>
          </ac:picMkLst>
        </pc:picChg>
        <pc:cxnChg chg="add">
          <ac:chgData name="Julia Bal 55751" userId="S::55751@student.wspia.eu::bd27d671-6e40-4e46-b6ed-4a07f97dc566" providerId="AD" clId="Web-{FEE76D74-207B-3AB9-3B55-277A7170624D}" dt="2025-02-18T21:49:40.308" v="6"/>
          <ac:cxnSpMkLst>
            <pc:docMk/>
            <pc:sldMk cId="650317164" sldId="256"/>
            <ac:cxnSpMk id="25" creationId="{D07141D5-A57C-43F5-A655-5BA2D0D2AFF3}"/>
          </ac:cxnSpMkLst>
        </pc:cxnChg>
      </pc:sldChg>
      <pc:sldChg chg="delSp modSp mod modClrScheme delDesignElem chgLayout">
        <pc:chgData name="Julia Bal 55751" userId="S::55751@student.wspia.eu::bd27d671-6e40-4e46-b6ed-4a07f97dc566" providerId="AD" clId="Web-{FEE76D74-207B-3AB9-3B55-277A7170624D}" dt="2025-02-18T21:47:17.992" v="1"/>
        <pc:sldMkLst>
          <pc:docMk/>
          <pc:sldMk cId="1597481235" sldId="257"/>
        </pc:sldMkLst>
        <pc:spChg chg="mod ord">
          <ac:chgData name="Julia Bal 55751" userId="S::55751@student.wspia.eu::bd27d671-6e40-4e46-b6ed-4a07f97dc566" providerId="AD" clId="Web-{FEE76D74-207B-3AB9-3B55-277A7170624D}" dt="2025-02-18T21:47:17.992" v="1"/>
          <ac:spMkLst>
            <pc:docMk/>
            <pc:sldMk cId="1597481235" sldId="257"/>
            <ac:spMk id="2" creationId="{3E2B9ADE-E915-6D0C-DAD3-A3A03F75A770}"/>
          </ac:spMkLst>
        </pc:spChg>
        <pc:spChg chg="mod ord">
          <ac:chgData name="Julia Bal 55751" userId="S::55751@student.wspia.eu::bd27d671-6e40-4e46-b6ed-4a07f97dc566" providerId="AD" clId="Web-{FEE76D74-207B-3AB9-3B55-277A7170624D}" dt="2025-02-18T21:47:17.992" v="1"/>
          <ac:spMkLst>
            <pc:docMk/>
            <pc:sldMk cId="1597481235" sldId="257"/>
            <ac:spMk id="3" creationId="{D383DE25-CBAD-4FB7-8FEA-908686848087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1597481235" sldId="257"/>
            <ac:spMk id="8" creationId="{907EF6B7-1338-4443-8C46-6A318D952DFD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1597481235" sldId="257"/>
            <ac:spMk id="10" creationId="{DAAE4CDD-124C-4DCF-9584-B6033B545DD5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1597481235" sldId="257"/>
            <ac:spMk id="12" creationId="{081E4A58-353D-44AE-B2FC-2A74E2E400F7}"/>
          </ac:spMkLst>
        </pc:spChg>
      </pc:sldChg>
      <pc:sldChg chg="delSp modSp mod modClrScheme delDesignElem chgLayout">
        <pc:chgData name="Julia Bal 55751" userId="S::55751@student.wspia.eu::bd27d671-6e40-4e46-b6ed-4a07f97dc566" providerId="AD" clId="Web-{FEE76D74-207B-3AB9-3B55-277A7170624D}" dt="2025-02-18T21:47:17.992" v="1"/>
        <pc:sldMkLst>
          <pc:docMk/>
          <pc:sldMk cId="2965809178" sldId="258"/>
        </pc:sldMkLst>
        <pc:spChg chg="mod ord">
          <ac:chgData name="Julia Bal 55751" userId="S::55751@student.wspia.eu::bd27d671-6e40-4e46-b6ed-4a07f97dc566" providerId="AD" clId="Web-{FEE76D74-207B-3AB9-3B55-277A7170624D}" dt="2025-02-18T21:47:17.992" v="1"/>
          <ac:spMkLst>
            <pc:docMk/>
            <pc:sldMk cId="2965809178" sldId="258"/>
            <ac:spMk id="2" creationId="{70CE92CA-E903-6B0C-86BE-3C3F9C0143A6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2965809178" sldId="258"/>
            <ac:spMk id="17" creationId="{2659FDB4-FCBE-4A89-B46D-43D4FA54464D}"/>
          </ac:spMkLst>
        </pc:spChg>
        <pc:graphicFrameChg chg="mod ord">
          <ac:chgData name="Julia Bal 55751" userId="S::55751@student.wspia.eu::bd27d671-6e40-4e46-b6ed-4a07f97dc566" providerId="AD" clId="Web-{FEE76D74-207B-3AB9-3B55-277A7170624D}" dt="2025-02-18T21:47:17.992" v="1"/>
          <ac:graphicFrameMkLst>
            <pc:docMk/>
            <pc:sldMk cId="2965809178" sldId="258"/>
            <ac:graphicFrameMk id="12" creationId="{CF16219D-5394-DD45-63BC-FEC9C5A13706}"/>
          </ac:graphicFrameMkLst>
        </pc:graphicFrameChg>
        <pc:cxnChg chg="del">
          <ac:chgData name="Julia Bal 55751" userId="S::55751@student.wspia.eu::bd27d671-6e40-4e46-b6ed-4a07f97dc566" providerId="AD" clId="Web-{FEE76D74-207B-3AB9-3B55-277A7170624D}" dt="2025-02-18T21:47:10.804" v="0"/>
          <ac:cxnSpMkLst>
            <pc:docMk/>
            <pc:sldMk cId="2965809178" sldId="258"/>
            <ac:cxnSpMk id="19" creationId="{C8F51B3F-8331-4E4A-AE96-D47B1006EEAD}"/>
          </ac:cxnSpMkLst>
        </pc:cxnChg>
      </pc:sldChg>
      <pc:sldChg chg="delSp modSp mod modClrScheme delDesignElem chgLayout">
        <pc:chgData name="Julia Bal 55751" userId="S::55751@student.wspia.eu::bd27d671-6e40-4e46-b6ed-4a07f97dc566" providerId="AD" clId="Web-{FEE76D74-207B-3AB9-3B55-277A7170624D}" dt="2025-02-18T21:47:17.992" v="1"/>
        <pc:sldMkLst>
          <pc:docMk/>
          <pc:sldMk cId="2179237343" sldId="259"/>
        </pc:sldMkLst>
        <pc:spChg chg="mod ord">
          <ac:chgData name="Julia Bal 55751" userId="S::55751@student.wspia.eu::bd27d671-6e40-4e46-b6ed-4a07f97dc566" providerId="AD" clId="Web-{FEE76D74-207B-3AB9-3B55-277A7170624D}" dt="2025-02-18T21:47:17.992" v="1"/>
          <ac:spMkLst>
            <pc:docMk/>
            <pc:sldMk cId="2179237343" sldId="259"/>
            <ac:spMk id="2" creationId="{B876AF04-E654-342A-32DD-7855A2A411A7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2179237343" sldId="259"/>
            <ac:spMk id="16" creationId="{2659FDB4-FCBE-4A89-B46D-43D4FA54464D}"/>
          </ac:spMkLst>
        </pc:spChg>
        <pc:graphicFrameChg chg="mod ord">
          <ac:chgData name="Julia Bal 55751" userId="S::55751@student.wspia.eu::bd27d671-6e40-4e46-b6ed-4a07f97dc566" providerId="AD" clId="Web-{FEE76D74-207B-3AB9-3B55-277A7170624D}" dt="2025-02-18T21:47:17.992" v="1"/>
          <ac:graphicFrameMkLst>
            <pc:docMk/>
            <pc:sldMk cId="2179237343" sldId="259"/>
            <ac:graphicFrameMk id="5" creationId="{ECFBC8C6-05EB-A3C2-17BB-6103A603887D}"/>
          </ac:graphicFrameMkLst>
        </pc:graphicFrameChg>
        <pc:cxnChg chg="del">
          <ac:chgData name="Julia Bal 55751" userId="S::55751@student.wspia.eu::bd27d671-6e40-4e46-b6ed-4a07f97dc566" providerId="AD" clId="Web-{FEE76D74-207B-3AB9-3B55-277A7170624D}" dt="2025-02-18T21:47:10.804" v="0"/>
          <ac:cxnSpMkLst>
            <pc:docMk/>
            <pc:sldMk cId="2179237343" sldId="259"/>
            <ac:cxnSpMk id="18" creationId="{C8F51B3F-8331-4E4A-AE96-D47B1006EEAD}"/>
          </ac:cxnSpMkLst>
        </pc:cxnChg>
      </pc:sldChg>
      <pc:sldChg chg="delSp modSp mod modClrScheme delDesignElem chgLayout">
        <pc:chgData name="Julia Bal 55751" userId="S::55751@student.wspia.eu::bd27d671-6e40-4e46-b6ed-4a07f97dc566" providerId="AD" clId="Web-{FEE76D74-207B-3AB9-3B55-277A7170624D}" dt="2025-02-18T21:47:17.992" v="1"/>
        <pc:sldMkLst>
          <pc:docMk/>
          <pc:sldMk cId="844706085" sldId="260"/>
        </pc:sldMkLst>
        <pc:spChg chg="mod ord">
          <ac:chgData name="Julia Bal 55751" userId="S::55751@student.wspia.eu::bd27d671-6e40-4e46-b6ed-4a07f97dc566" providerId="AD" clId="Web-{FEE76D74-207B-3AB9-3B55-277A7170624D}" dt="2025-02-18T21:47:17.992" v="1"/>
          <ac:spMkLst>
            <pc:docMk/>
            <pc:sldMk cId="844706085" sldId="260"/>
            <ac:spMk id="2" creationId="{2A019E06-CB6D-CA51-61B3-19FC5664BDAF}"/>
          </ac:spMkLst>
        </pc:spChg>
        <pc:spChg chg="mod ord">
          <ac:chgData name="Julia Bal 55751" userId="S::55751@student.wspia.eu::bd27d671-6e40-4e46-b6ed-4a07f97dc566" providerId="AD" clId="Web-{FEE76D74-207B-3AB9-3B55-277A7170624D}" dt="2025-02-18T21:47:17.992" v="1"/>
          <ac:spMkLst>
            <pc:docMk/>
            <pc:sldMk cId="844706085" sldId="260"/>
            <ac:spMk id="3" creationId="{44C9838F-34D1-9D51-15C3-F492E1954F95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844706085" sldId="260"/>
            <ac:spMk id="17" creationId="{907EF6B7-1338-4443-8C46-6A318D952DFD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844706085" sldId="260"/>
            <ac:spMk id="19" creationId="{DAAE4CDD-124C-4DCF-9584-B6033B545DD5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844706085" sldId="260"/>
            <ac:spMk id="21" creationId="{081E4A58-353D-44AE-B2FC-2A74E2E400F7}"/>
          </ac:spMkLst>
        </pc:spChg>
      </pc:sldChg>
      <pc:sldChg chg="delSp modSp mod modClrScheme delDesignElem chgLayout">
        <pc:chgData name="Julia Bal 55751" userId="S::55751@student.wspia.eu::bd27d671-6e40-4e46-b6ed-4a07f97dc566" providerId="AD" clId="Web-{FEE76D74-207B-3AB9-3B55-277A7170624D}" dt="2025-02-18T21:47:17.992" v="1"/>
        <pc:sldMkLst>
          <pc:docMk/>
          <pc:sldMk cId="2866508961" sldId="261"/>
        </pc:sldMkLst>
        <pc:spChg chg="mod ord">
          <ac:chgData name="Julia Bal 55751" userId="S::55751@student.wspia.eu::bd27d671-6e40-4e46-b6ed-4a07f97dc566" providerId="AD" clId="Web-{FEE76D74-207B-3AB9-3B55-277A7170624D}" dt="2025-02-18T21:47:17.992" v="1"/>
          <ac:spMkLst>
            <pc:docMk/>
            <pc:sldMk cId="2866508961" sldId="261"/>
            <ac:spMk id="2" creationId="{57253721-CA51-C6B4-A54B-7721B84B8A92}"/>
          </ac:spMkLst>
        </pc:spChg>
        <pc:spChg chg="mod ord">
          <ac:chgData name="Julia Bal 55751" userId="S::55751@student.wspia.eu::bd27d671-6e40-4e46-b6ed-4a07f97dc566" providerId="AD" clId="Web-{FEE76D74-207B-3AB9-3B55-277A7170624D}" dt="2025-02-18T21:47:17.992" v="1"/>
          <ac:spMkLst>
            <pc:docMk/>
            <pc:sldMk cId="2866508961" sldId="261"/>
            <ac:spMk id="3" creationId="{EAD00481-92F6-493B-0AF3-7F3C51AEC336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2866508961" sldId="261"/>
            <ac:spMk id="8" creationId="{907EF6B7-1338-4443-8C46-6A318D952DFD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2866508961" sldId="261"/>
            <ac:spMk id="10" creationId="{DAAE4CDD-124C-4DCF-9584-B6033B545DD5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2866508961" sldId="261"/>
            <ac:spMk id="12" creationId="{081E4A58-353D-44AE-B2FC-2A74E2E400F7}"/>
          </ac:spMkLst>
        </pc:spChg>
      </pc:sldChg>
      <pc:sldChg chg="delSp modSp mod modClrScheme delDesignElem chgLayout">
        <pc:chgData name="Julia Bal 55751" userId="S::55751@student.wspia.eu::bd27d671-6e40-4e46-b6ed-4a07f97dc566" providerId="AD" clId="Web-{FEE76D74-207B-3AB9-3B55-277A7170624D}" dt="2025-02-18T21:47:17.992" v="1"/>
        <pc:sldMkLst>
          <pc:docMk/>
          <pc:sldMk cId="3214503870" sldId="262"/>
        </pc:sldMkLst>
        <pc:spChg chg="mod ord">
          <ac:chgData name="Julia Bal 55751" userId="S::55751@student.wspia.eu::bd27d671-6e40-4e46-b6ed-4a07f97dc566" providerId="AD" clId="Web-{FEE76D74-207B-3AB9-3B55-277A7170624D}" dt="2025-02-18T21:47:17.992" v="1"/>
          <ac:spMkLst>
            <pc:docMk/>
            <pc:sldMk cId="3214503870" sldId="262"/>
            <ac:spMk id="2" creationId="{134A12A8-772C-3B5D-405D-BDA091720080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3214503870" sldId="262"/>
            <ac:spMk id="36" creationId="{3C54F4CE-85F0-46ED-80DA-9518C9251AD1}"/>
          </ac:spMkLst>
        </pc:spChg>
        <pc:spChg chg="del">
          <ac:chgData name="Julia Bal 55751" userId="S::55751@student.wspia.eu::bd27d671-6e40-4e46-b6ed-4a07f97dc566" providerId="AD" clId="Web-{FEE76D74-207B-3AB9-3B55-277A7170624D}" dt="2025-02-18T21:47:10.804" v="0"/>
          <ac:spMkLst>
            <pc:docMk/>
            <pc:sldMk cId="3214503870" sldId="262"/>
            <ac:spMk id="37" creationId="{DADD1FCA-8ACB-4958-81DD-4CDD6D3E1921}"/>
          </ac:spMkLst>
        </pc:spChg>
        <pc:picChg chg="mod ord">
          <ac:chgData name="Julia Bal 55751" userId="S::55751@student.wspia.eu::bd27d671-6e40-4e46-b6ed-4a07f97dc566" providerId="AD" clId="Web-{FEE76D74-207B-3AB9-3B55-277A7170624D}" dt="2025-02-18T21:47:17.992" v="1"/>
          <ac:picMkLst>
            <pc:docMk/>
            <pc:sldMk cId="3214503870" sldId="262"/>
            <ac:picMk id="4" creationId="{F069294D-7219-C0DB-CEEF-7835761B588D}"/>
          </ac:picMkLst>
        </pc:picChg>
      </pc:sldChg>
      <pc:sldMasterChg chg="del delSldLayout">
        <pc:chgData name="Julia Bal 55751" userId="S::55751@student.wspia.eu::bd27d671-6e40-4e46-b6ed-4a07f97dc566" providerId="AD" clId="Web-{FEE76D74-207B-3AB9-3B55-277A7170624D}" dt="2025-02-18T21:47:10.804" v="0"/>
        <pc:sldMasterMkLst>
          <pc:docMk/>
          <pc:sldMasterMk cId="3926633689" sldId="2147483648"/>
        </pc:sldMasterMkLst>
        <pc:sldLayoutChg chg="del">
          <pc:chgData name="Julia Bal 55751" userId="S::55751@student.wspia.eu::bd27d671-6e40-4e46-b6ed-4a07f97dc566" providerId="AD" clId="Web-{FEE76D74-207B-3AB9-3B55-277A7170624D}" dt="2025-02-18T21:47:10.804" v="0"/>
          <pc:sldLayoutMkLst>
            <pc:docMk/>
            <pc:sldMasterMk cId="3926633689" sldId="2147483648"/>
            <pc:sldLayoutMk cId="3391757436" sldId="2147483649"/>
          </pc:sldLayoutMkLst>
        </pc:sldLayoutChg>
        <pc:sldLayoutChg chg="del">
          <pc:chgData name="Julia Bal 55751" userId="S::55751@student.wspia.eu::bd27d671-6e40-4e46-b6ed-4a07f97dc566" providerId="AD" clId="Web-{FEE76D74-207B-3AB9-3B55-277A7170624D}" dt="2025-02-18T21:47:10.804" v="0"/>
          <pc:sldLayoutMkLst>
            <pc:docMk/>
            <pc:sldMasterMk cId="3926633689" sldId="2147483648"/>
            <pc:sldLayoutMk cId="967380084" sldId="2147483650"/>
          </pc:sldLayoutMkLst>
        </pc:sldLayoutChg>
        <pc:sldLayoutChg chg="del">
          <pc:chgData name="Julia Bal 55751" userId="S::55751@student.wspia.eu::bd27d671-6e40-4e46-b6ed-4a07f97dc566" providerId="AD" clId="Web-{FEE76D74-207B-3AB9-3B55-277A7170624D}" dt="2025-02-18T21:47:10.804" v="0"/>
          <pc:sldLayoutMkLst>
            <pc:docMk/>
            <pc:sldMasterMk cId="3926633689" sldId="2147483648"/>
            <pc:sldLayoutMk cId="13234121" sldId="2147483651"/>
          </pc:sldLayoutMkLst>
        </pc:sldLayoutChg>
        <pc:sldLayoutChg chg="del">
          <pc:chgData name="Julia Bal 55751" userId="S::55751@student.wspia.eu::bd27d671-6e40-4e46-b6ed-4a07f97dc566" providerId="AD" clId="Web-{FEE76D74-207B-3AB9-3B55-277A7170624D}" dt="2025-02-18T21:47:10.804" v="0"/>
          <pc:sldLayoutMkLst>
            <pc:docMk/>
            <pc:sldMasterMk cId="3926633689" sldId="2147483648"/>
            <pc:sldLayoutMk cId="3883036252" sldId="2147483652"/>
          </pc:sldLayoutMkLst>
        </pc:sldLayoutChg>
        <pc:sldLayoutChg chg="del">
          <pc:chgData name="Julia Bal 55751" userId="S::55751@student.wspia.eu::bd27d671-6e40-4e46-b6ed-4a07f97dc566" providerId="AD" clId="Web-{FEE76D74-207B-3AB9-3B55-277A7170624D}" dt="2025-02-18T21:47:10.804" v="0"/>
          <pc:sldLayoutMkLst>
            <pc:docMk/>
            <pc:sldMasterMk cId="3926633689" sldId="2147483648"/>
            <pc:sldLayoutMk cId="961808292" sldId="2147483653"/>
          </pc:sldLayoutMkLst>
        </pc:sldLayoutChg>
        <pc:sldLayoutChg chg="del">
          <pc:chgData name="Julia Bal 55751" userId="S::55751@student.wspia.eu::bd27d671-6e40-4e46-b6ed-4a07f97dc566" providerId="AD" clId="Web-{FEE76D74-207B-3AB9-3B55-277A7170624D}" dt="2025-02-18T21:47:10.804" v="0"/>
          <pc:sldLayoutMkLst>
            <pc:docMk/>
            <pc:sldMasterMk cId="3926633689" sldId="2147483648"/>
            <pc:sldLayoutMk cId="1544797292" sldId="2147483654"/>
          </pc:sldLayoutMkLst>
        </pc:sldLayoutChg>
        <pc:sldLayoutChg chg="del">
          <pc:chgData name="Julia Bal 55751" userId="S::55751@student.wspia.eu::bd27d671-6e40-4e46-b6ed-4a07f97dc566" providerId="AD" clId="Web-{FEE76D74-207B-3AB9-3B55-277A7170624D}" dt="2025-02-18T21:47:10.804" v="0"/>
          <pc:sldLayoutMkLst>
            <pc:docMk/>
            <pc:sldMasterMk cId="3926633689" sldId="2147483648"/>
            <pc:sldLayoutMk cId="1850839136" sldId="2147483655"/>
          </pc:sldLayoutMkLst>
        </pc:sldLayoutChg>
        <pc:sldLayoutChg chg="del">
          <pc:chgData name="Julia Bal 55751" userId="S::55751@student.wspia.eu::bd27d671-6e40-4e46-b6ed-4a07f97dc566" providerId="AD" clId="Web-{FEE76D74-207B-3AB9-3B55-277A7170624D}" dt="2025-02-18T21:47:10.804" v="0"/>
          <pc:sldLayoutMkLst>
            <pc:docMk/>
            <pc:sldMasterMk cId="3926633689" sldId="2147483648"/>
            <pc:sldLayoutMk cId="2715530444" sldId="2147483656"/>
          </pc:sldLayoutMkLst>
        </pc:sldLayoutChg>
        <pc:sldLayoutChg chg="del">
          <pc:chgData name="Julia Bal 55751" userId="S::55751@student.wspia.eu::bd27d671-6e40-4e46-b6ed-4a07f97dc566" providerId="AD" clId="Web-{FEE76D74-207B-3AB9-3B55-277A7170624D}" dt="2025-02-18T21:47:10.804" v="0"/>
          <pc:sldLayoutMkLst>
            <pc:docMk/>
            <pc:sldMasterMk cId="3926633689" sldId="2147483648"/>
            <pc:sldLayoutMk cId="3024906009" sldId="2147483657"/>
          </pc:sldLayoutMkLst>
        </pc:sldLayoutChg>
        <pc:sldLayoutChg chg="del">
          <pc:chgData name="Julia Bal 55751" userId="S::55751@student.wspia.eu::bd27d671-6e40-4e46-b6ed-4a07f97dc566" providerId="AD" clId="Web-{FEE76D74-207B-3AB9-3B55-277A7170624D}" dt="2025-02-18T21:47:10.804" v="0"/>
          <pc:sldLayoutMkLst>
            <pc:docMk/>
            <pc:sldMasterMk cId="3926633689" sldId="2147483648"/>
            <pc:sldLayoutMk cId="2454508176" sldId="2147483658"/>
          </pc:sldLayoutMkLst>
        </pc:sldLayoutChg>
        <pc:sldLayoutChg chg="del">
          <pc:chgData name="Julia Bal 55751" userId="S::55751@student.wspia.eu::bd27d671-6e40-4e46-b6ed-4a07f97dc566" providerId="AD" clId="Web-{FEE76D74-207B-3AB9-3B55-277A7170624D}" dt="2025-02-18T21:47:10.804" v="0"/>
          <pc:sldLayoutMkLst>
            <pc:docMk/>
            <pc:sldMasterMk cId="3926633689" sldId="2147483648"/>
            <pc:sldLayoutMk cId="1340386666" sldId="2147483659"/>
          </pc:sldLayoutMkLst>
        </pc:sldLayoutChg>
      </pc:sldMasterChg>
      <pc:sldMasterChg chg="add del addSldLayout delSldLayout modSldLayout">
        <pc:chgData name="Julia Bal 55751" userId="S::55751@student.wspia.eu::bd27d671-6e40-4e46-b6ed-4a07f97dc566" providerId="AD" clId="Web-{FEE76D74-207B-3AB9-3B55-277A7170624D}" dt="2025-02-18T21:47:17.992" v="1"/>
        <pc:sldMasterMkLst>
          <pc:docMk/>
          <pc:sldMasterMk cId="3004477621" sldId="2147483660"/>
        </pc:sldMasterMkLst>
        <pc:sldLayoutChg chg="add del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3004477621" sldId="2147483660"/>
            <pc:sldLayoutMk cId="3850779712" sldId="2147483661"/>
          </pc:sldLayoutMkLst>
        </pc:sldLayoutChg>
        <pc:sldLayoutChg chg="add del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3004477621" sldId="2147483660"/>
            <pc:sldLayoutMk cId="1570777829" sldId="2147483662"/>
          </pc:sldLayoutMkLst>
        </pc:sldLayoutChg>
        <pc:sldLayoutChg chg="add del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3004477621" sldId="2147483660"/>
            <pc:sldLayoutMk cId="2892080056" sldId="2147483663"/>
          </pc:sldLayoutMkLst>
        </pc:sldLayoutChg>
        <pc:sldLayoutChg chg="add del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3004477621" sldId="2147483660"/>
            <pc:sldLayoutMk cId="2092575841" sldId="2147483664"/>
          </pc:sldLayoutMkLst>
        </pc:sldLayoutChg>
        <pc:sldLayoutChg chg="add del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3004477621" sldId="2147483660"/>
            <pc:sldLayoutMk cId="2038027251" sldId="2147483665"/>
          </pc:sldLayoutMkLst>
        </pc:sldLayoutChg>
        <pc:sldLayoutChg chg="add del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3004477621" sldId="2147483660"/>
            <pc:sldLayoutMk cId="465786788" sldId="2147483666"/>
          </pc:sldLayoutMkLst>
        </pc:sldLayoutChg>
        <pc:sldLayoutChg chg="add del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3004477621" sldId="2147483660"/>
            <pc:sldLayoutMk cId="2869365796" sldId="2147483667"/>
          </pc:sldLayoutMkLst>
        </pc:sldLayoutChg>
        <pc:sldLayoutChg chg="add del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3004477621" sldId="2147483660"/>
            <pc:sldLayoutMk cId="2511807755" sldId="2147483668"/>
          </pc:sldLayoutMkLst>
        </pc:sldLayoutChg>
        <pc:sldLayoutChg chg="add del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3004477621" sldId="2147483660"/>
            <pc:sldLayoutMk cId="516152884" sldId="2147483669"/>
          </pc:sldLayoutMkLst>
        </pc:sldLayoutChg>
        <pc:sldLayoutChg chg="add del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3004477621" sldId="2147483660"/>
            <pc:sldLayoutMk cId="279675729" sldId="2147483670"/>
          </pc:sldLayoutMkLst>
        </pc:sldLayoutChg>
        <pc:sldLayoutChg chg="add del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3004477621" sldId="2147483660"/>
            <pc:sldLayoutMk cId="2335750055" sldId="2147483671"/>
          </pc:sldLayoutMkLst>
        </pc:sldLayoutChg>
      </pc:sldMasterChg>
      <pc:sldMasterChg chg="add addSldLayout modSldLayout">
        <pc:chgData name="Julia Bal 55751" userId="S::55751@student.wspia.eu::bd27d671-6e40-4e46-b6ed-4a07f97dc566" providerId="AD" clId="Web-{FEE76D74-207B-3AB9-3B55-277A7170624D}" dt="2025-02-18T21:47:17.992" v="1"/>
        <pc:sldMasterMkLst>
          <pc:docMk/>
          <pc:sldMasterMk cId="998159082" sldId="2147483672"/>
        </pc:sldMasterMkLst>
        <pc:sldLayoutChg chg="add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998159082" sldId="2147483672"/>
            <pc:sldLayoutMk cId="3338280320" sldId="2147483673"/>
          </pc:sldLayoutMkLst>
        </pc:sldLayoutChg>
        <pc:sldLayoutChg chg="add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998159082" sldId="2147483672"/>
            <pc:sldLayoutMk cId="1972720196" sldId="2147483674"/>
          </pc:sldLayoutMkLst>
        </pc:sldLayoutChg>
        <pc:sldLayoutChg chg="add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998159082" sldId="2147483672"/>
            <pc:sldLayoutMk cId="3697052494" sldId="2147483675"/>
          </pc:sldLayoutMkLst>
        </pc:sldLayoutChg>
        <pc:sldLayoutChg chg="add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998159082" sldId="2147483672"/>
            <pc:sldLayoutMk cId="3082832877" sldId="2147483676"/>
          </pc:sldLayoutMkLst>
        </pc:sldLayoutChg>
        <pc:sldLayoutChg chg="add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998159082" sldId="2147483672"/>
            <pc:sldLayoutMk cId="3810109785" sldId="2147483677"/>
          </pc:sldLayoutMkLst>
        </pc:sldLayoutChg>
        <pc:sldLayoutChg chg="add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998159082" sldId="2147483672"/>
            <pc:sldLayoutMk cId="3669489100" sldId="2147483678"/>
          </pc:sldLayoutMkLst>
        </pc:sldLayoutChg>
        <pc:sldLayoutChg chg="add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998159082" sldId="2147483672"/>
            <pc:sldLayoutMk cId="3266746979" sldId="2147483679"/>
          </pc:sldLayoutMkLst>
        </pc:sldLayoutChg>
        <pc:sldLayoutChg chg="add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998159082" sldId="2147483672"/>
            <pc:sldLayoutMk cId="3793330698" sldId="2147483680"/>
          </pc:sldLayoutMkLst>
        </pc:sldLayoutChg>
        <pc:sldLayoutChg chg="add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998159082" sldId="2147483672"/>
            <pc:sldLayoutMk cId="2645876711" sldId="2147483681"/>
          </pc:sldLayoutMkLst>
        </pc:sldLayoutChg>
        <pc:sldLayoutChg chg="add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998159082" sldId="2147483672"/>
            <pc:sldLayoutMk cId="3109397035" sldId="2147483682"/>
          </pc:sldLayoutMkLst>
        </pc:sldLayoutChg>
        <pc:sldLayoutChg chg="add mod replId">
          <pc:chgData name="Julia Bal 55751" userId="S::55751@student.wspia.eu::bd27d671-6e40-4e46-b6ed-4a07f97dc566" providerId="AD" clId="Web-{FEE76D74-207B-3AB9-3B55-277A7170624D}" dt="2025-02-18T21:47:17.992" v="1"/>
          <pc:sldLayoutMkLst>
            <pc:docMk/>
            <pc:sldMasterMk cId="998159082" sldId="2147483672"/>
            <pc:sldLayoutMk cId="3493842589" sldId="2147483683"/>
          </pc:sldLayoutMkLst>
        </pc:sldLayoutChg>
      </pc:sldMasterChg>
    </pc:docChg>
  </pc:docChgLst>
  <pc:docChgLst>
    <pc:chgData name="Julia Bal 55751" userId="S::55751@student.wspia.eu::bd27d671-6e40-4e46-b6ed-4a07f97dc566" providerId="AD" clId="Web-{1ED8CD08-0FE0-D644-E308-8D9E01A3D655}"/>
    <pc:docChg chg="addSld delSld modSld">
      <pc:chgData name="Julia Bal 55751" userId="S::55751@student.wspia.eu::bd27d671-6e40-4e46-b6ed-4a07f97dc566" providerId="AD" clId="Web-{1ED8CD08-0FE0-D644-E308-8D9E01A3D655}" dt="2025-02-18T22:29:42.642" v="280"/>
      <pc:docMkLst>
        <pc:docMk/>
      </pc:docMkLst>
      <pc:sldChg chg="addSp delSp modSp modTransition">
        <pc:chgData name="Julia Bal 55751" userId="S::55751@student.wspia.eu::bd27d671-6e40-4e46-b6ed-4a07f97dc566" providerId="AD" clId="Web-{1ED8CD08-0FE0-D644-E308-8D9E01A3D655}" dt="2025-02-18T22:28:41.890" v="275"/>
        <pc:sldMkLst>
          <pc:docMk/>
          <pc:sldMk cId="650317164" sldId="256"/>
        </pc:sldMkLst>
        <pc:spChg chg="mod">
          <ac:chgData name="Julia Bal 55751" userId="S::55751@student.wspia.eu::bd27d671-6e40-4e46-b6ed-4a07f97dc566" providerId="AD" clId="Web-{1ED8CD08-0FE0-D644-E308-8D9E01A3D655}" dt="2025-02-18T22:24:35.445" v="262"/>
          <ac:spMkLst>
            <pc:docMk/>
            <pc:sldMk cId="650317164" sldId="256"/>
            <ac:spMk id="2" creationId="{00000000-0000-0000-0000-000000000000}"/>
          </ac:spMkLst>
        </pc:spChg>
        <pc:spChg chg="mod">
          <ac:chgData name="Julia Bal 55751" userId="S::55751@student.wspia.eu::bd27d671-6e40-4e46-b6ed-4a07f97dc566" providerId="AD" clId="Web-{1ED8CD08-0FE0-D644-E308-8D9E01A3D655}" dt="2025-02-18T22:24:35.445" v="262"/>
          <ac:spMkLst>
            <pc:docMk/>
            <pc:sldMk cId="650317164" sldId="256"/>
            <ac:spMk id="3" creationId="{00000000-0000-0000-0000-000000000000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4:35.445" v="262"/>
          <ac:spMkLst>
            <pc:docMk/>
            <pc:sldMk cId="650317164" sldId="256"/>
            <ac:spMk id="24" creationId="{E6AA15AE-DAFE-4E1E-B05F-F57962FD3A2F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4:35.445" v="262"/>
          <ac:spMkLst>
            <pc:docMk/>
            <pc:sldMk cId="650317164" sldId="256"/>
            <ac:spMk id="26" creationId="{D9DB1F97-BFF9-46CC-8EB4-BB63B98F13CA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4:35.445" v="262"/>
          <ac:spMkLst>
            <pc:docMk/>
            <pc:sldMk cId="650317164" sldId="256"/>
            <ac:spMk id="27" creationId="{88CAE6E3-39B4-4A16-97BC-9C376B9B7EAF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4:31.805" v="259"/>
          <ac:spMkLst>
            <pc:docMk/>
            <pc:sldMk cId="650317164" sldId="256"/>
            <ac:spMk id="32" creationId="{49F38109-6CA7-491B-A6A4-D2A06300E215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4:31.805" v="259"/>
          <ac:spMkLst>
            <pc:docMk/>
            <pc:sldMk cId="650317164" sldId="256"/>
            <ac:spMk id="36" creationId="{8093E2E4-CE1B-4314-8AD0-0555B7CAC477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4:31.805" v="259"/>
          <ac:spMkLst>
            <pc:docMk/>
            <pc:sldMk cId="650317164" sldId="256"/>
            <ac:spMk id="38" creationId="{A8D8D66C-6E87-4017-8A48-ED6A4578A0A3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4:35.430" v="261"/>
          <ac:spMkLst>
            <pc:docMk/>
            <pc:sldMk cId="650317164" sldId="256"/>
            <ac:spMk id="40" creationId="{A77DD2C1-0122-44FD-8A7F-7BC5E8565C8F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4:35.430" v="261"/>
          <ac:spMkLst>
            <pc:docMk/>
            <pc:sldMk cId="650317164" sldId="256"/>
            <ac:spMk id="42" creationId="{46BC3A56-B546-4061-8E22-D2983771DE98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4:35.430" v="261"/>
          <ac:spMkLst>
            <pc:docMk/>
            <pc:sldMk cId="650317164" sldId="256"/>
            <ac:spMk id="43" creationId="{923A7353-9373-4700-8B89-F4F7BA2DC635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4:35.445" v="262"/>
          <ac:spMkLst>
            <pc:docMk/>
            <pc:sldMk cId="650317164" sldId="256"/>
            <ac:spMk id="45" creationId="{49F38109-6CA7-491B-A6A4-D2A06300E215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4:35.445" v="262"/>
          <ac:spMkLst>
            <pc:docMk/>
            <pc:sldMk cId="650317164" sldId="256"/>
            <ac:spMk id="47" creationId="{8093E2E4-CE1B-4314-8AD0-0555B7CAC477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4:35.445" v="262"/>
          <ac:spMkLst>
            <pc:docMk/>
            <pc:sldMk cId="650317164" sldId="256"/>
            <ac:spMk id="48" creationId="{A8D8D66C-6E87-4017-8A48-ED6A4578A0A3}"/>
          </ac:spMkLst>
        </pc:spChg>
        <pc:picChg chg="mod">
          <ac:chgData name="Julia Bal 55751" userId="S::55751@student.wspia.eu::bd27d671-6e40-4e46-b6ed-4a07f97dc566" providerId="AD" clId="Web-{1ED8CD08-0FE0-D644-E308-8D9E01A3D655}" dt="2025-02-18T22:24:35.445" v="262"/>
          <ac:picMkLst>
            <pc:docMk/>
            <pc:sldMk cId="650317164" sldId="256"/>
            <ac:picMk id="4" creationId="{EFACA8B3-EBFE-013B-F266-247010034D06}"/>
          </ac:picMkLst>
        </pc:picChg>
        <pc:cxnChg chg="add del">
          <ac:chgData name="Julia Bal 55751" userId="S::55751@student.wspia.eu::bd27d671-6e40-4e46-b6ed-4a07f97dc566" providerId="AD" clId="Web-{1ED8CD08-0FE0-D644-E308-8D9E01A3D655}" dt="2025-02-18T22:24:35.430" v="261"/>
          <ac:cxnSpMkLst>
            <pc:docMk/>
            <pc:sldMk cId="650317164" sldId="256"/>
            <ac:cxnSpMk id="25" creationId="{D07141D5-A57C-43F5-A655-5BA2D0D2AFF3}"/>
          </ac:cxnSpMkLst>
        </pc:cxnChg>
        <pc:cxnChg chg="add">
          <ac:chgData name="Julia Bal 55751" userId="S::55751@student.wspia.eu::bd27d671-6e40-4e46-b6ed-4a07f97dc566" providerId="AD" clId="Web-{1ED8CD08-0FE0-D644-E308-8D9E01A3D655}" dt="2025-02-18T22:24:35.445" v="262"/>
          <ac:cxnSpMkLst>
            <pc:docMk/>
            <pc:sldMk cId="650317164" sldId="256"/>
            <ac:cxnSpMk id="46" creationId="{107708C9-4DE8-42DC-8556-86EFA6F0BB25}"/>
          </ac:cxnSpMkLst>
        </pc:cxnChg>
      </pc:sldChg>
      <pc:sldChg chg="addSp delSp modSp modTransition">
        <pc:chgData name="Julia Bal 55751" userId="S::55751@student.wspia.eu::bd27d671-6e40-4e46-b6ed-4a07f97dc566" providerId="AD" clId="Web-{1ED8CD08-0FE0-D644-E308-8D9E01A3D655}" dt="2025-02-18T22:29:42.642" v="280"/>
        <pc:sldMkLst>
          <pc:docMk/>
          <pc:sldMk cId="1597481235" sldId="257"/>
        </pc:sldMkLst>
        <pc:spChg chg="mod">
          <ac:chgData name="Julia Bal 55751" userId="S::55751@student.wspia.eu::bd27d671-6e40-4e46-b6ed-4a07f97dc566" providerId="AD" clId="Web-{1ED8CD08-0FE0-D644-E308-8D9E01A3D655}" dt="2025-02-18T22:00:03.212" v="34" actId="20577"/>
          <ac:spMkLst>
            <pc:docMk/>
            <pc:sldMk cId="1597481235" sldId="257"/>
            <ac:spMk id="2" creationId="{3E2B9ADE-E915-6D0C-DAD3-A3A03F75A770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1:50:51.228" v="2"/>
          <ac:spMkLst>
            <pc:docMk/>
            <pc:sldMk cId="1597481235" sldId="257"/>
            <ac:spMk id="3" creationId="{D383DE25-CBAD-4FB7-8FEA-908686848087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1:59:57.244" v="33"/>
          <ac:spMkLst>
            <pc:docMk/>
            <pc:sldMk cId="1597481235" sldId="257"/>
            <ac:spMk id="7" creationId="{CECF0FC6-D57B-48B6-9036-F4FFD91A4B34}"/>
          </ac:spMkLst>
        </pc:spChg>
        <pc:spChg chg="add mod">
          <ac:chgData name="Julia Bal 55751" userId="S::55751@student.wspia.eu::bd27d671-6e40-4e46-b6ed-4a07f97dc566" providerId="AD" clId="Web-{1ED8CD08-0FE0-D644-E308-8D9E01A3D655}" dt="2025-02-18T22:00:11.385" v="35" actId="20577"/>
          <ac:spMkLst>
            <pc:docMk/>
            <pc:sldMk cId="1597481235" sldId="257"/>
            <ac:spMk id="9" creationId="{D383DE25-CBAD-4FB7-8FEA-908686848087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1:59:57.244" v="33"/>
          <ac:spMkLst>
            <pc:docMk/>
            <pc:sldMk cId="1597481235" sldId="257"/>
            <ac:spMk id="11" creationId="{717A211C-5863-4303-AC3D-AEBFDF6D6A4C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1:59:57.244" v="33"/>
          <ac:spMkLst>
            <pc:docMk/>
            <pc:sldMk cId="1597481235" sldId="257"/>
            <ac:spMk id="13" creationId="{087519CD-2FFF-42E3-BB0C-FEAA828BA5DB}"/>
          </ac:spMkLst>
        </pc:spChg>
        <pc:graphicFrameChg chg="add del">
          <ac:chgData name="Julia Bal 55751" userId="S::55751@student.wspia.eu::bd27d671-6e40-4e46-b6ed-4a07f97dc566" providerId="AD" clId="Web-{1ED8CD08-0FE0-D644-E308-8D9E01A3D655}" dt="2025-02-18T21:50:51.228" v="1"/>
          <ac:graphicFrameMkLst>
            <pc:docMk/>
            <pc:sldMk cId="1597481235" sldId="257"/>
            <ac:graphicFrameMk id="5" creationId="{67AFD93F-C9C1-A5D6-AC2B-BD73191CB0E6}"/>
          </ac:graphicFrameMkLst>
        </pc:graphicFrameChg>
        <pc:picChg chg="add mod">
          <ac:chgData name="Julia Bal 55751" userId="S::55751@student.wspia.eu::bd27d671-6e40-4e46-b6ed-4a07f97dc566" providerId="AD" clId="Web-{1ED8CD08-0FE0-D644-E308-8D9E01A3D655}" dt="2025-02-18T21:59:57.244" v="33"/>
          <ac:picMkLst>
            <pc:docMk/>
            <pc:sldMk cId="1597481235" sldId="257"/>
            <ac:picMk id="15" creationId="{B5771EDB-65C0-ACD9-FC8C-6720FB2C1E44}"/>
          </ac:picMkLst>
        </pc:picChg>
      </pc:sldChg>
      <pc:sldChg chg="addSp modSp modTransition">
        <pc:chgData name="Julia Bal 55751" userId="S::55751@student.wspia.eu::bd27d671-6e40-4e46-b6ed-4a07f97dc566" providerId="AD" clId="Web-{1ED8CD08-0FE0-D644-E308-8D9E01A3D655}" dt="2025-02-18T22:29:00.359" v="278"/>
        <pc:sldMkLst>
          <pc:docMk/>
          <pc:sldMk cId="2965809178" sldId="258"/>
        </pc:sldMkLst>
        <pc:spChg chg="mod">
          <ac:chgData name="Julia Bal 55751" userId="S::55751@student.wspia.eu::bd27d671-6e40-4e46-b6ed-4a07f97dc566" providerId="AD" clId="Web-{1ED8CD08-0FE0-D644-E308-8D9E01A3D655}" dt="2025-02-18T22:01:29.402" v="44" actId="20577"/>
          <ac:spMkLst>
            <pc:docMk/>
            <pc:sldMk cId="2965809178" sldId="258"/>
            <ac:spMk id="2" creationId="{70CE92CA-E903-6B0C-86BE-3C3F9C0143A6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00:47.636" v="37"/>
          <ac:spMkLst>
            <pc:docMk/>
            <pc:sldMk cId="2965809178" sldId="258"/>
            <ac:spMk id="14" creationId="{9F5E263C-FB7E-4A3E-AD04-5140CD3D1D97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00:47.636" v="37"/>
          <ac:spMkLst>
            <pc:docMk/>
            <pc:sldMk cId="2965809178" sldId="258"/>
            <ac:spMk id="15" creationId="{9E65ED8C-90F7-4EB0-ACCB-64AEF411E8B9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00:47.636" v="37"/>
          <ac:spMkLst>
            <pc:docMk/>
            <pc:sldMk cId="2965809178" sldId="258"/>
            <ac:spMk id="21" creationId="{6604E3BF-88F7-4D19-BEC9-8486966EA467}"/>
          </ac:spMkLst>
        </pc:spChg>
        <pc:graphicFrameChg chg="mod modGraphic">
          <ac:chgData name="Julia Bal 55751" userId="S::55751@student.wspia.eu::bd27d671-6e40-4e46-b6ed-4a07f97dc566" providerId="AD" clId="Web-{1ED8CD08-0FE0-D644-E308-8D9E01A3D655}" dt="2025-02-18T22:15:49.364" v="191" actId="20577"/>
          <ac:graphicFrameMkLst>
            <pc:docMk/>
            <pc:sldMk cId="2965809178" sldId="258"/>
            <ac:graphicFrameMk id="12" creationId="{CF16219D-5394-DD45-63BC-FEC9C5A13706}"/>
          </ac:graphicFrameMkLst>
        </pc:graphicFrameChg>
      </pc:sldChg>
      <pc:sldChg chg="addSp modSp del">
        <pc:chgData name="Julia Bal 55751" userId="S::55751@student.wspia.eu::bd27d671-6e40-4e46-b6ed-4a07f97dc566" providerId="AD" clId="Web-{1ED8CD08-0FE0-D644-E308-8D9E01A3D655}" dt="2025-02-18T22:15:59.193" v="192"/>
        <pc:sldMkLst>
          <pc:docMk/>
          <pc:sldMk cId="2179237343" sldId="259"/>
        </pc:sldMkLst>
        <pc:spChg chg="mod">
          <ac:chgData name="Julia Bal 55751" userId="S::55751@student.wspia.eu::bd27d671-6e40-4e46-b6ed-4a07f97dc566" providerId="AD" clId="Web-{1ED8CD08-0FE0-D644-E308-8D9E01A3D655}" dt="2025-02-18T22:00:55.151" v="38"/>
          <ac:spMkLst>
            <pc:docMk/>
            <pc:sldMk cId="2179237343" sldId="259"/>
            <ac:spMk id="2" creationId="{B876AF04-E654-342A-32DD-7855A2A411A7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00:55.151" v="38"/>
          <ac:spMkLst>
            <pc:docMk/>
            <pc:sldMk cId="2179237343" sldId="259"/>
            <ac:spMk id="10" creationId="{9F5E263C-FB7E-4A3E-AD04-5140CD3D1D97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00:55.151" v="38"/>
          <ac:spMkLst>
            <pc:docMk/>
            <pc:sldMk cId="2179237343" sldId="259"/>
            <ac:spMk id="12" creationId="{9E65ED8C-90F7-4EB0-ACCB-64AEF411E8B9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00:55.151" v="38"/>
          <ac:spMkLst>
            <pc:docMk/>
            <pc:sldMk cId="2179237343" sldId="259"/>
            <ac:spMk id="14" creationId="{6604E3BF-88F7-4D19-BEC9-8486966EA467}"/>
          </ac:spMkLst>
        </pc:spChg>
        <pc:graphicFrameChg chg="mod modGraphic">
          <ac:chgData name="Julia Bal 55751" userId="S::55751@student.wspia.eu::bd27d671-6e40-4e46-b6ed-4a07f97dc566" providerId="AD" clId="Web-{1ED8CD08-0FE0-D644-E308-8D9E01A3D655}" dt="2025-02-18T22:02:16.576" v="50" actId="20577"/>
          <ac:graphicFrameMkLst>
            <pc:docMk/>
            <pc:sldMk cId="2179237343" sldId="259"/>
            <ac:graphicFrameMk id="5" creationId="{ECFBC8C6-05EB-A3C2-17BB-6103A603887D}"/>
          </ac:graphicFrameMkLst>
        </pc:graphicFrameChg>
      </pc:sldChg>
      <pc:sldChg chg="del">
        <pc:chgData name="Julia Bal 55751" userId="S::55751@student.wspia.eu::bd27d671-6e40-4e46-b6ed-4a07f97dc566" providerId="AD" clId="Web-{1ED8CD08-0FE0-D644-E308-8D9E01A3D655}" dt="2025-02-18T22:00:39.729" v="36"/>
        <pc:sldMkLst>
          <pc:docMk/>
          <pc:sldMk cId="844706085" sldId="260"/>
        </pc:sldMkLst>
      </pc:sldChg>
      <pc:sldChg chg="addSp delSp modSp modTransition">
        <pc:chgData name="Julia Bal 55751" userId="S::55751@student.wspia.eu::bd27d671-6e40-4e46-b6ed-4a07f97dc566" providerId="AD" clId="Web-{1ED8CD08-0FE0-D644-E308-8D9E01A3D655}" dt="2025-02-18T22:29:10.391" v="279"/>
        <pc:sldMkLst>
          <pc:docMk/>
          <pc:sldMk cId="2866508961" sldId="261"/>
        </pc:sldMkLst>
        <pc:spChg chg="mod">
          <ac:chgData name="Julia Bal 55751" userId="S::55751@student.wspia.eu::bd27d671-6e40-4e46-b6ed-4a07f97dc566" providerId="AD" clId="Web-{1ED8CD08-0FE0-D644-E308-8D9E01A3D655}" dt="2025-02-18T22:21:57.175" v="207"/>
          <ac:spMkLst>
            <pc:docMk/>
            <pc:sldMk cId="2866508961" sldId="261"/>
            <ac:spMk id="2" creationId="{57253721-CA51-C6B4-A54B-7721B84B8A92}"/>
          </ac:spMkLst>
        </pc:spChg>
        <pc:spChg chg="mod">
          <ac:chgData name="Julia Bal 55751" userId="S::55751@student.wspia.eu::bd27d671-6e40-4e46-b6ed-4a07f97dc566" providerId="AD" clId="Web-{1ED8CD08-0FE0-D644-E308-8D9E01A3D655}" dt="2025-02-18T22:22:04.160" v="208" actId="20577"/>
          <ac:spMkLst>
            <pc:docMk/>
            <pc:sldMk cId="2866508961" sldId="261"/>
            <ac:spMk id="3" creationId="{EAD00481-92F6-493B-0AF3-7F3C51AEC336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1:57.175" v="207"/>
          <ac:spMkLst>
            <pc:docMk/>
            <pc:sldMk cId="2866508961" sldId="261"/>
            <ac:spMk id="5" creationId="{CECF0FC6-D57B-48B6-9036-F4FFD91A4B34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1:57.175" v="207"/>
          <ac:spMkLst>
            <pc:docMk/>
            <pc:sldMk cId="2866508961" sldId="261"/>
            <ac:spMk id="6" creationId="{717A211C-5863-4303-AC3D-AEBFDF6D6A4C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1:57.175" v="207"/>
          <ac:spMkLst>
            <pc:docMk/>
            <pc:sldMk cId="2866508961" sldId="261"/>
            <ac:spMk id="7" creationId="{087519CD-2FFF-42E3-BB0C-FEAA828BA5DB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1:57.175" v="207"/>
          <ac:spMkLst>
            <pc:docMk/>
            <pc:sldMk cId="2866508961" sldId="261"/>
            <ac:spMk id="9" creationId="{3558DB37-9FEE-48A2-8578-ED0401573943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1:57.175" v="207"/>
          <ac:spMkLst>
            <pc:docMk/>
            <pc:sldMk cId="2866508961" sldId="261"/>
            <ac:spMk id="14" creationId="{5F7FCCA6-00E2-4F74-A105-0D769872F243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1:57.175" v="207"/>
          <ac:spMkLst>
            <pc:docMk/>
            <pc:sldMk cId="2866508961" sldId="261"/>
            <ac:spMk id="16" creationId="{5E1ED12F-9F06-4B37-87B7-F98F52937F86}"/>
          </ac:spMkLst>
        </pc:spChg>
      </pc:sldChg>
      <pc:sldChg chg="addSp delSp modSp del">
        <pc:chgData name="Julia Bal 55751" userId="S::55751@student.wspia.eu::bd27d671-6e40-4e46-b6ed-4a07f97dc566" providerId="AD" clId="Web-{1ED8CD08-0FE0-D644-E308-8D9E01A3D655}" dt="2025-02-18T22:23:02.083" v="218"/>
        <pc:sldMkLst>
          <pc:docMk/>
          <pc:sldMk cId="3214503870" sldId="262"/>
        </pc:sldMkLst>
        <pc:spChg chg="mod">
          <ac:chgData name="Julia Bal 55751" userId="S::55751@student.wspia.eu::bd27d671-6e40-4e46-b6ed-4a07f97dc566" providerId="AD" clId="Web-{1ED8CD08-0FE0-D644-E308-8D9E01A3D655}" dt="2025-02-18T22:22:52.693" v="217"/>
          <ac:spMkLst>
            <pc:docMk/>
            <pc:sldMk cId="3214503870" sldId="262"/>
            <ac:spMk id="2" creationId="{134A12A8-772C-3B5D-405D-BDA091720080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35.083" v="210"/>
          <ac:spMkLst>
            <pc:docMk/>
            <pc:sldMk cId="3214503870" sldId="262"/>
            <ac:spMk id="6" creationId="{4A8FFEA1-1B69-4F42-B552-0CCF7259687D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35.083" v="210"/>
          <ac:spMkLst>
            <pc:docMk/>
            <pc:sldMk cId="3214503870" sldId="262"/>
            <ac:spMk id="7" creationId="{AA3C9226-5EC8-460B-82D7-72AA994DF95E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46.442" v="212"/>
          <ac:spMkLst>
            <pc:docMk/>
            <pc:sldMk cId="3214503870" sldId="262"/>
            <ac:spMk id="8" creationId="{17361998-7F56-D42D-37FE-75322A958F70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35.083" v="210"/>
          <ac:spMkLst>
            <pc:docMk/>
            <pc:sldMk cId="3214503870" sldId="262"/>
            <ac:spMk id="15" creationId="{E6AA15AE-DAFE-4E1E-B05F-F57962FD3A2F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35.083" v="210"/>
          <ac:spMkLst>
            <pc:docMk/>
            <pc:sldMk cId="3214503870" sldId="262"/>
            <ac:spMk id="19" creationId="{D9DB1F97-BFF9-46CC-8EB4-BB63B98F13CA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35.083" v="210"/>
          <ac:spMkLst>
            <pc:docMk/>
            <pc:sldMk cId="3214503870" sldId="262"/>
            <ac:spMk id="21" creationId="{88CAE6E3-39B4-4A16-97BC-9C376B9B7EAF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46.442" v="212"/>
          <ac:spMkLst>
            <pc:docMk/>
            <pc:sldMk cId="3214503870" sldId="262"/>
            <ac:spMk id="24" creationId="{990D0034-F768-41E7-85D4-F38C4DE85770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49.255" v="214"/>
          <ac:spMkLst>
            <pc:docMk/>
            <pc:sldMk cId="3214503870" sldId="262"/>
            <ac:spMk id="28" creationId="{C5138816-AF06-47EE-964C-EC93C016D5F6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49.255" v="214"/>
          <ac:spMkLst>
            <pc:docMk/>
            <pc:sldMk cId="3214503870" sldId="262"/>
            <ac:spMk id="32" creationId="{D935D8C8-4B00-7438-2D32-1FA4730BE0AB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49.255" v="214"/>
          <ac:spMkLst>
            <pc:docMk/>
            <pc:sldMk cId="3214503870" sldId="262"/>
            <ac:spMk id="35" creationId="{10DC0642-5384-4897-BC9B-E85F63D7BC60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49.255" v="214"/>
          <ac:spMkLst>
            <pc:docMk/>
            <pc:sldMk cId="3214503870" sldId="262"/>
            <ac:spMk id="38" creationId="{26015513-D3C4-4477-AA12-D8FF240AA3E6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52.693" v="216"/>
          <ac:spMkLst>
            <pc:docMk/>
            <pc:sldMk cId="3214503870" sldId="262"/>
            <ac:spMk id="40" creationId="{B80045BC-58DB-469C-8997-6C0C16B1739C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52.693" v="216"/>
          <ac:spMkLst>
            <pc:docMk/>
            <pc:sldMk cId="3214503870" sldId="262"/>
            <ac:spMk id="42" creationId="{BD9CDDCC-E752-5807-D669-9DBA2542130F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52.693" v="216"/>
          <ac:spMkLst>
            <pc:docMk/>
            <pc:sldMk cId="3214503870" sldId="262"/>
            <ac:spMk id="43" creationId="{150BDA68-EBDD-443C-9B6B-03CA14AFFB3A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2:52.693" v="216"/>
          <ac:spMkLst>
            <pc:docMk/>
            <pc:sldMk cId="3214503870" sldId="262"/>
            <ac:spMk id="44" creationId="{00C07DB3-666C-4A9D-81CE-83B435F95BB5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2:52.693" v="217"/>
          <ac:spMkLst>
            <pc:docMk/>
            <pc:sldMk cId="3214503870" sldId="262"/>
            <ac:spMk id="46" creationId="{C5138816-AF06-47EE-964C-EC93C016D5F6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2:52.693" v="217"/>
          <ac:spMkLst>
            <pc:docMk/>
            <pc:sldMk cId="3214503870" sldId="262"/>
            <ac:spMk id="48" creationId="{D935D8C8-4B00-7438-2D32-1FA4730BE0AB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2:52.693" v="217"/>
          <ac:spMkLst>
            <pc:docMk/>
            <pc:sldMk cId="3214503870" sldId="262"/>
            <ac:spMk id="49" creationId="{10DC0642-5384-4897-BC9B-E85F63D7BC60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2:52.693" v="217"/>
          <ac:spMkLst>
            <pc:docMk/>
            <pc:sldMk cId="3214503870" sldId="262"/>
            <ac:spMk id="50" creationId="{26015513-D3C4-4477-AA12-D8FF240AA3E6}"/>
          </ac:spMkLst>
        </pc:spChg>
        <pc:picChg chg="mod">
          <ac:chgData name="Julia Bal 55751" userId="S::55751@student.wspia.eu::bd27d671-6e40-4e46-b6ed-4a07f97dc566" providerId="AD" clId="Web-{1ED8CD08-0FE0-D644-E308-8D9E01A3D655}" dt="2025-02-18T22:22:52.693" v="217"/>
          <ac:picMkLst>
            <pc:docMk/>
            <pc:sldMk cId="3214503870" sldId="262"/>
            <ac:picMk id="4" creationId="{F069294D-7219-C0DB-CEEF-7835761B588D}"/>
          </ac:picMkLst>
        </pc:picChg>
        <pc:cxnChg chg="add del">
          <ac:chgData name="Julia Bal 55751" userId="S::55751@student.wspia.eu::bd27d671-6e40-4e46-b6ed-4a07f97dc566" providerId="AD" clId="Web-{1ED8CD08-0FE0-D644-E308-8D9E01A3D655}" dt="2025-02-18T22:22:35.083" v="210"/>
          <ac:cxnSpMkLst>
            <pc:docMk/>
            <pc:sldMk cId="3214503870" sldId="262"/>
            <ac:cxnSpMk id="13" creationId="{62A90A9D-33DF-408E-BF4C-F82588935C96}"/>
          </ac:cxnSpMkLst>
        </pc:cxnChg>
        <pc:cxnChg chg="add del">
          <ac:chgData name="Julia Bal 55751" userId="S::55751@student.wspia.eu::bd27d671-6e40-4e46-b6ed-4a07f97dc566" providerId="AD" clId="Web-{1ED8CD08-0FE0-D644-E308-8D9E01A3D655}" dt="2025-02-18T22:22:35.083" v="210"/>
          <ac:cxnSpMkLst>
            <pc:docMk/>
            <pc:sldMk cId="3214503870" sldId="262"/>
            <ac:cxnSpMk id="17" creationId="{D07141D5-A57C-43F5-A655-5BA2D0D2AFF3}"/>
          </ac:cxnSpMkLst>
        </pc:cxnChg>
        <pc:cxnChg chg="add del">
          <ac:chgData name="Julia Bal 55751" userId="S::55751@student.wspia.eu::bd27d671-6e40-4e46-b6ed-4a07f97dc566" providerId="AD" clId="Web-{1ED8CD08-0FE0-D644-E308-8D9E01A3D655}" dt="2025-02-18T22:22:46.442" v="212"/>
          <ac:cxnSpMkLst>
            <pc:docMk/>
            <pc:sldMk cId="3214503870" sldId="262"/>
            <ac:cxnSpMk id="26" creationId="{5A0A5CF6-407C-4691-8122-49DF69D0020D}"/>
          </ac:cxnSpMkLst>
        </pc:cxnChg>
        <pc:cxnChg chg="add del">
          <ac:chgData name="Julia Bal 55751" userId="S::55751@student.wspia.eu::bd27d671-6e40-4e46-b6ed-4a07f97dc566" providerId="AD" clId="Web-{1ED8CD08-0FE0-D644-E308-8D9E01A3D655}" dt="2025-02-18T22:22:49.255" v="214"/>
          <ac:cxnSpMkLst>
            <pc:docMk/>
            <pc:sldMk cId="3214503870" sldId="262"/>
            <ac:cxnSpMk id="30" creationId="{87ED8B4E-BB7E-447F-A35F-4D3AF6C0A693}"/>
          </ac:cxnSpMkLst>
        </pc:cxnChg>
        <pc:cxnChg chg="add del">
          <ac:chgData name="Julia Bal 55751" userId="S::55751@student.wspia.eu::bd27d671-6e40-4e46-b6ed-4a07f97dc566" providerId="AD" clId="Web-{1ED8CD08-0FE0-D644-E308-8D9E01A3D655}" dt="2025-02-18T22:22:52.693" v="216"/>
          <ac:cxnSpMkLst>
            <pc:docMk/>
            <pc:sldMk cId="3214503870" sldId="262"/>
            <ac:cxnSpMk id="41" creationId="{83EF6BB5-A95D-4C59-808C-3B64F444F29D}"/>
          </ac:cxnSpMkLst>
        </pc:cxnChg>
        <pc:cxnChg chg="add">
          <ac:chgData name="Julia Bal 55751" userId="S::55751@student.wspia.eu::bd27d671-6e40-4e46-b6ed-4a07f97dc566" providerId="AD" clId="Web-{1ED8CD08-0FE0-D644-E308-8D9E01A3D655}" dt="2025-02-18T22:22:52.693" v="217"/>
          <ac:cxnSpMkLst>
            <pc:docMk/>
            <pc:sldMk cId="3214503870" sldId="262"/>
            <ac:cxnSpMk id="47" creationId="{87ED8B4E-BB7E-447F-A35F-4D3AF6C0A693}"/>
          </ac:cxnSpMkLst>
        </pc:cxnChg>
      </pc:sldChg>
      <pc:sldChg chg="addSp modSp new mod modTransition setBg">
        <pc:chgData name="Julia Bal 55751" userId="S::55751@student.wspia.eu::bd27d671-6e40-4e46-b6ed-4a07f97dc566" providerId="AD" clId="Web-{1ED8CD08-0FE0-D644-E308-8D9E01A3D655}" dt="2025-02-18T22:28:53.047" v="277"/>
        <pc:sldMkLst>
          <pc:docMk/>
          <pc:sldMk cId="472811034" sldId="263"/>
        </pc:sldMkLst>
        <pc:spChg chg="mod">
          <ac:chgData name="Julia Bal 55751" userId="S::55751@student.wspia.eu::bd27d671-6e40-4e46-b6ed-4a07f97dc566" providerId="AD" clId="Web-{1ED8CD08-0FE0-D644-E308-8D9E01A3D655}" dt="2025-02-18T22:13:24.376" v="176"/>
          <ac:spMkLst>
            <pc:docMk/>
            <pc:sldMk cId="472811034" sldId="263"/>
            <ac:spMk id="2" creationId="{5CDD5C0F-D0E2-B4EB-DF42-3A6124A5AFD3}"/>
          </ac:spMkLst>
        </pc:spChg>
        <pc:spChg chg="mod ord">
          <ac:chgData name="Julia Bal 55751" userId="S::55751@student.wspia.eu::bd27d671-6e40-4e46-b6ed-4a07f97dc566" providerId="AD" clId="Web-{1ED8CD08-0FE0-D644-E308-8D9E01A3D655}" dt="2025-02-18T22:14:06.377" v="183" actId="20577"/>
          <ac:spMkLst>
            <pc:docMk/>
            <pc:sldMk cId="472811034" sldId="263"/>
            <ac:spMk id="3" creationId="{0F4A2D87-606D-BDFE-AB38-FB595E0FE2CC}"/>
          </ac:spMkLst>
        </pc:spChg>
        <pc:picChg chg="add mod">
          <ac:chgData name="Julia Bal 55751" userId="S::55751@student.wspia.eu::bd27d671-6e40-4e46-b6ed-4a07f97dc566" providerId="AD" clId="Web-{1ED8CD08-0FE0-D644-E308-8D9E01A3D655}" dt="2025-02-18T22:13:24.376" v="176"/>
          <ac:picMkLst>
            <pc:docMk/>
            <pc:sldMk cId="472811034" sldId="263"/>
            <ac:picMk id="4" creationId="{6CBC28EF-F31E-1AB3-3A98-9C6B7AD791B4}"/>
          </ac:picMkLst>
        </pc:picChg>
      </pc:sldChg>
      <pc:sldChg chg="modSp new del">
        <pc:chgData name="Julia Bal 55751" userId="S::55751@student.wspia.eu::bd27d671-6e40-4e46-b6ed-4a07f97dc566" providerId="AD" clId="Web-{1ED8CD08-0FE0-D644-E308-8D9E01A3D655}" dt="2025-02-18T22:05:54.582" v="61"/>
        <pc:sldMkLst>
          <pc:docMk/>
          <pc:sldMk cId="3192415611" sldId="263"/>
        </pc:sldMkLst>
        <pc:spChg chg="mod">
          <ac:chgData name="Julia Bal 55751" userId="S::55751@student.wspia.eu::bd27d671-6e40-4e46-b6ed-4a07f97dc566" providerId="AD" clId="Web-{1ED8CD08-0FE0-D644-E308-8D9E01A3D655}" dt="2025-02-18T22:03:17.671" v="60" actId="20577"/>
          <ac:spMkLst>
            <pc:docMk/>
            <pc:sldMk cId="3192415611" sldId="263"/>
            <ac:spMk id="2" creationId="{C24594AA-E9DC-317D-DF16-30B6252ED818}"/>
          </ac:spMkLst>
        </pc:spChg>
      </pc:sldChg>
      <pc:sldChg chg="addSp delSp modSp new mod modTransition setBg modClrScheme chgLayout">
        <pc:chgData name="Julia Bal 55751" userId="S::55751@student.wspia.eu::bd27d671-6e40-4e46-b6ed-4a07f97dc566" providerId="AD" clId="Web-{1ED8CD08-0FE0-D644-E308-8D9E01A3D655}" dt="2025-02-18T22:25:33.447" v="270"/>
        <pc:sldMkLst>
          <pc:docMk/>
          <pc:sldMk cId="3068901704" sldId="264"/>
        </pc:sldMkLst>
        <pc:spChg chg="mod ord">
          <ac:chgData name="Julia Bal 55751" userId="S::55751@student.wspia.eu::bd27d671-6e40-4e46-b6ed-4a07f97dc566" providerId="AD" clId="Web-{1ED8CD08-0FE0-D644-E308-8D9E01A3D655}" dt="2025-02-18T22:24:01.819" v="257"/>
          <ac:spMkLst>
            <pc:docMk/>
            <pc:sldMk cId="3068901704" sldId="264"/>
            <ac:spMk id="2" creationId="{632079F7-8DCA-358B-8FBD-F80BA7A85EC3}"/>
          </ac:spMkLst>
        </pc:spChg>
        <pc:spChg chg="mod ord">
          <ac:chgData name="Julia Bal 55751" userId="S::55751@student.wspia.eu::bd27d671-6e40-4e46-b6ed-4a07f97dc566" providerId="AD" clId="Web-{1ED8CD08-0FE0-D644-E308-8D9E01A3D655}" dt="2025-02-18T22:24:01.819" v="257"/>
          <ac:spMkLst>
            <pc:docMk/>
            <pc:sldMk cId="3068901704" sldId="264"/>
            <ac:spMk id="3" creationId="{DFADEDEB-E876-8635-8021-06C38C89E7AA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4:01.819" v="256"/>
          <ac:spMkLst>
            <pc:docMk/>
            <pc:sldMk cId="3068901704" sldId="264"/>
            <ac:spMk id="9" creationId="{7D8A9447-DEFF-40A5-8673-B7A365C3F8C0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4:01.819" v="256"/>
          <ac:spMkLst>
            <pc:docMk/>
            <pc:sldMk cId="3068901704" sldId="264"/>
            <ac:spMk id="11" creationId="{290C21F9-FD6D-4457-B130-1A531F242B4F}"/>
          </ac:spMkLst>
        </pc:spChg>
        <pc:spChg chg="add del">
          <ac:chgData name="Julia Bal 55751" userId="S::55751@student.wspia.eu::bd27d671-6e40-4e46-b6ed-4a07f97dc566" providerId="AD" clId="Web-{1ED8CD08-0FE0-D644-E308-8D9E01A3D655}" dt="2025-02-18T22:24:01.819" v="256"/>
          <ac:spMkLst>
            <pc:docMk/>
            <pc:sldMk cId="3068901704" sldId="264"/>
            <ac:spMk id="13" creationId="{28F6EF4B-2F40-485B-9F36-084731486AE0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4:01.819" v="257"/>
          <ac:spMkLst>
            <pc:docMk/>
            <pc:sldMk cId="3068901704" sldId="264"/>
            <ac:spMk id="15" creationId="{B0064D8A-32C8-44B3-9941-291A5A21C36A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4:01.819" v="257"/>
          <ac:spMkLst>
            <pc:docMk/>
            <pc:sldMk cId="3068901704" sldId="264"/>
            <ac:spMk id="16" creationId="{B7D1EFAA-7858-42D7-9544-98A552ADF6EE}"/>
          </ac:spMkLst>
        </pc:spChg>
        <pc:spChg chg="add">
          <ac:chgData name="Julia Bal 55751" userId="S::55751@student.wspia.eu::bd27d671-6e40-4e46-b6ed-4a07f97dc566" providerId="AD" clId="Web-{1ED8CD08-0FE0-D644-E308-8D9E01A3D655}" dt="2025-02-18T22:24:01.819" v="257"/>
          <ac:spMkLst>
            <pc:docMk/>
            <pc:sldMk cId="3068901704" sldId="264"/>
            <ac:spMk id="18" creationId="{8F34D2C8-D65B-47C7-91F2-331661DBC475}"/>
          </ac:spMkLst>
        </pc:spChg>
        <pc:picChg chg="add mod ord">
          <ac:chgData name="Julia Bal 55751" userId="S::55751@student.wspia.eu::bd27d671-6e40-4e46-b6ed-4a07f97dc566" providerId="AD" clId="Web-{1ED8CD08-0FE0-D644-E308-8D9E01A3D655}" dt="2025-02-18T22:24:01.819" v="257"/>
          <ac:picMkLst>
            <pc:docMk/>
            <pc:sldMk cId="3068901704" sldId="264"/>
            <ac:picMk id="4" creationId="{AC30DE77-D89C-0860-5666-7BBFB64AFBD3}"/>
          </ac:picMkLst>
        </pc:picChg>
        <pc:cxnChg chg="add">
          <ac:chgData name="Julia Bal 55751" userId="S::55751@student.wspia.eu::bd27d671-6e40-4e46-b6ed-4a07f97dc566" providerId="AD" clId="Web-{1ED8CD08-0FE0-D644-E308-8D9E01A3D655}" dt="2025-02-18T22:24:01.819" v="257"/>
          <ac:cxnSpMkLst>
            <pc:docMk/>
            <pc:sldMk cId="3068901704" sldId="264"/>
            <ac:cxnSpMk id="17" creationId="{F04961BF-6DD2-4525-8611-2B21957DBE12}"/>
          </ac:cxnSpMkLst>
        </pc:cxnChg>
      </pc:sldChg>
      <pc:sldChg chg="modSp new del">
        <pc:chgData name="Julia Bal 55751" userId="S::55751@student.wspia.eu::bd27d671-6e40-4e46-b6ed-4a07f97dc566" providerId="AD" clId="Web-{1ED8CD08-0FE0-D644-E308-8D9E01A3D655}" dt="2025-02-18T22:21:21.393" v="206"/>
        <pc:sldMkLst>
          <pc:docMk/>
          <pc:sldMk cId="3093501230" sldId="264"/>
        </pc:sldMkLst>
        <pc:spChg chg="mod">
          <ac:chgData name="Julia Bal 55751" userId="S::55751@student.wspia.eu::bd27d671-6e40-4e46-b6ed-4a07f97dc566" providerId="AD" clId="Web-{1ED8CD08-0FE0-D644-E308-8D9E01A3D655}" dt="2025-02-18T22:17:23.199" v="205" actId="20577"/>
          <ac:spMkLst>
            <pc:docMk/>
            <pc:sldMk cId="3093501230" sldId="264"/>
            <ac:spMk id="2" creationId="{0834D944-0395-0F8A-A4B5-6946ED7FDA9C}"/>
          </ac:spMkLst>
        </pc:spChg>
      </pc:sldChg>
    </pc:docChg>
  </pc:docChgLst>
  <pc:docChgLst>
    <pc:chgData name="Daria Brzezowska 56487" userId="S::56487@student.wspia.eu::574a947b-2378-4cd1-a7f9-7b973091528b" providerId="AD" clId="Web-{29E6FF6E-9F4F-BC50-6A48-853A563D3B16}"/>
    <pc:docChg chg="addSld modSld addMainMaster delMainMaster">
      <pc:chgData name="Daria Brzezowska 56487" userId="S::56487@student.wspia.eu::574a947b-2378-4cd1-a7f9-7b973091528b" providerId="AD" clId="Web-{29E6FF6E-9F4F-BC50-6A48-853A563D3B16}" dt="2025-02-18T20:59:11.103" v="188" actId="20577"/>
      <pc:docMkLst>
        <pc:docMk/>
      </pc:docMkLst>
      <pc:sldChg chg="addSp delSp modSp mod setBg modClrScheme delDesignElem chgLayout">
        <pc:chgData name="Daria Brzezowska 56487" userId="S::56487@student.wspia.eu::574a947b-2378-4cd1-a7f9-7b973091528b" providerId="AD" clId="Web-{29E6FF6E-9F4F-BC50-6A48-853A563D3B16}" dt="2025-02-18T20:51:49.711" v="139"/>
        <pc:sldMkLst>
          <pc:docMk/>
          <pc:sldMk cId="650317164" sldId="256"/>
        </pc:sldMkLst>
        <pc:spChg chg="mod ord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650317164" sldId="256"/>
            <ac:spMk id="2" creationId="{00000000-0000-0000-0000-000000000000}"/>
          </ac:spMkLst>
        </pc:spChg>
        <pc:spChg chg="mod ord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650317164" sldId="256"/>
            <ac:spMk id="3" creationId="{00000000-0000-0000-0000-000000000000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41:34.855" v="120"/>
          <ac:spMkLst>
            <pc:docMk/>
            <pc:sldMk cId="650317164" sldId="256"/>
            <ac:spMk id="9" creationId="{9B7AD9F6-8CE7-4299-8FC6-328F4DCD3FF9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41:34.855" v="120"/>
          <ac:spMkLst>
            <pc:docMk/>
            <pc:sldMk cId="650317164" sldId="256"/>
            <ac:spMk id="11" creationId="{F49775AF-8896-43EE-92C6-83497D6DC56F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41:51.153" v="122"/>
          <ac:spMkLst>
            <pc:docMk/>
            <pc:sldMk cId="650317164" sldId="256"/>
            <ac:spMk id="15" creationId="{47942995-B07F-4636-9A06-C6A104B260A8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41:51.153" v="122"/>
          <ac:spMkLst>
            <pc:docMk/>
            <pc:sldMk cId="650317164" sldId="256"/>
            <ac:spMk id="16" creationId="{B81933D1-5615-42C7-9C0B-4EB7105CCE2D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41:51.153" v="122"/>
          <ac:spMkLst>
            <pc:docMk/>
            <pc:sldMk cId="650317164" sldId="256"/>
            <ac:spMk id="18" creationId="{19C9EAEA-39D0-4B0E-A0EB-51E7B26740B1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650317164" sldId="256"/>
            <ac:spMk id="20" creationId="{3C54F4CE-85F0-46ED-80DA-9518C9251AD1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650317164" sldId="256"/>
            <ac:spMk id="21" creationId="{DADD1FCA-8ACB-4958-81DD-4CDD6D3E1921}"/>
          </ac:spMkLst>
        </pc:spChg>
        <pc:grpChg chg="add del">
          <ac:chgData name="Daria Brzezowska 56487" userId="S::56487@student.wspia.eu::574a947b-2378-4cd1-a7f9-7b973091528b" providerId="AD" clId="Web-{29E6FF6E-9F4F-BC50-6A48-853A563D3B16}" dt="2025-02-18T20:41:51.153" v="122"/>
          <ac:grpSpMkLst>
            <pc:docMk/>
            <pc:sldMk cId="650317164" sldId="256"/>
            <ac:grpSpMk id="17" creationId="{032D8612-31EB-44CF-A1D0-14FD4C705424}"/>
          </ac:grpSpMkLst>
        </pc:grpChg>
        <pc:picChg chg="add mod">
          <ac:chgData name="Daria Brzezowska 56487" userId="S::56487@student.wspia.eu::574a947b-2378-4cd1-a7f9-7b973091528b" providerId="AD" clId="Web-{29E6FF6E-9F4F-BC50-6A48-853A563D3B16}" dt="2025-02-18T20:41:51.168" v="123"/>
          <ac:picMkLst>
            <pc:docMk/>
            <pc:sldMk cId="650317164" sldId="256"/>
            <ac:picMk id="4" creationId="{EFACA8B3-EBFE-013B-F266-247010034D06}"/>
          </ac:picMkLst>
        </pc:picChg>
      </pc:sldChg>
      <pc:sldChg chg="addSp delSp modSp new mod setBg modClrScheme delDesignElem chgLayout">
        <pc:chgData name="Daria Brzezowska 56487" userId="S::56487@student.wspia.eu::574a947b-2378-4cd1-a7f9-7b973091528b" providerId="AD" clId="Web-{29E6FF6E-9F4F-BC50-6A48-853A563D3B16}" dt="2025-02-18T20:51:49.711" v="139"/>
        <pc:sldMkLst>
          <pc:docMk/>
          <pc:sldMk cId="1597481235" sldId="257"/>
        </pc:sldMkLst>
        <pc:spChg chg="mod ord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1597481235" sldId="257"/>
            <ac:spMk id="2" creationId="{3E2B9ADE-E915-6D0C-DAD3-A3A03F75A770}"/>
          </ac:spMkLst>
        </pc:spChg>
        <pc:spChg chg="mod ord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1597481235" sldId="257"/>
            <ac:spMk id="3" creationId="{D383DE25-CBAD-4FB7-8FEA-908686848087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1597481235" sldId="257"/>
            <ac:spMk id="8" creationId="{907EF6B7-1338-4443-8C46-6A318D952DFD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1597481235" sldId="257"/>
            <ac:spMk id="10" creationId="{DAAE4CDD-124C-4DCF-9584-B6033B545DD5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1597481235" sldId="257"/>
            <ac:spMk id="12" creationId="{081E4A58-353D-44AE-B2FC-2A74E2E400F7}"/>
          </ac:spMkLst>
        </pc:spChg>
      </pc:sldChg>
      <pc:sldChg chg="addSp delSp modSp new mod setBg modClrScheme delDesignElem chgLayout">
        <pc:chgData name="Daria Brzezowska 56487" userId="S::56487@student.wspia.eu::574a947b-2378-4cd1-a7f9-7b973091528b" providerId="AD" clId="Web-{29E6FF6E-9F4F-BC50-6A48-853A563D3B16}" dt="2025-02-18T20:51:49.711" v="139"/>
        <pc:sldMkLst>
          <pc:docMk/>
          <pc:sldMk cId="2965809178" sldId="258"/>
        </pc:sldMkLst>
        <pc:spChg chg="mod ord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2965809178" sldId="258"/>
            <ac:spMk id="2" creationId="{70CE92CA-E903-6B0C-86BE-3C3F9C0143A6}"/>
          </ac:spMkLst>
        </pc:spChg>
        <pc:spChg chg="add del mod">
          <ac:chgData name="Daria Brzezowska 56487" userId="S::56487@student.wspia.eu::574a947b-2378-4cd1-a7f9-7b973091528b" providerId="AD" clId="Web-{29E6FF6E-9F4F-BC50-6A48-853A563D3B16}" dt="2025-02-18T20:48:50.172" v="129"/>
          <ac:spMkLst>
            <pc:docMk/>
            <pc:sldMk cId="2965809178" sldId="258"/>
            <ac:spMk id="3" creationId="{7FFCABB2-D4BA-2F19-D8FB-C86B4BC9E43A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49:15.017" v="131"/>
          <ac:spMkLst>
            <pc:docMk/>
            <pc:sldMk cId="2965809178" sldId="258"/>
            <ac:spMk id="9" creationId="{2659FDB4-FCBE-4A89-B46D-43D4FA54464D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48:50.141" v="128"/>
          <ac:spMkLst>
            <pc:docMk/>
            <pc:sldMk cId="2965809178" sldId="258"/>
            <ac:spMk id="10" creationId="{B50AB553-2A96-4A92-96F2-93548E096954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2965809178" sldId="258"/>
            <ac:spMk id="17" creationId="{2659FDB4-FCBE-4A89-B46D-43D4FA54464D}"/>
          </ac:spMkLst>
        </pc:spChg>
        <pc:graphicFrameChg chg="add del">
          <ac:chgData name="Daria Brzezowska 56487" userId="S::56487@student.wspia.eu::574a947b-2378-4cd1-a7f9-7b973091528b" providerId="AD" clId="Web-{29E6FF6E-9F4F-BC50-6A48-853A563D3B16}" dt="2025-02-18T20:48:50.141" v="128"/>
          <ac:graphicFrameMkLst>
            <pc:docMk/>
            <pc:sldMk cId="2965809178" sldId="258"/>
            <ac:graphicFrameMk id="5" creationId="{D83F3AC5-0745-2B5C-B779-869F16FAA139}"/>
          </ac:graphicFrameMkLst>
        </pc:graphicFrameChg>
        <pc:graphicFrameChg chg="add mod ord modGraphic">
          <ac:chgData name="Daria Brzezowska 56487" userId="S::56487@student.wspia.eu::574a947b-2378-4cd1-a7f9-7b973091528b" providerId="AD" clId="Web-{29E6FF6E-9F4F-BC50-6A48-853A563D3B16}" dt="2025-02-18T20:51:49.711" v="139"/>
          <ac:graphicFrameMkLst>
            <pc:docMk/>
            <pc:sldMk cId="2965809178" sldId="258"/>
            <ac:graphicFrameMk id="12" creationId="{CF16219D-5394-DD45-63BC-FEC9C5A13706}"/>
          </ac:graphicFrameMkLst>
        </pc:graphicFrameChg>
        <pc:picChg chg="add del">
          <ac:chgData name="Daria Brzezowska 56487" userId="S::56487@student.wspia.eu::574a947b-2378-4cd1-a7f9-7b973091528b" providerId="AD" clId="Web-{29E6FF6E-9F4F-BC50-6A48-853A563D3B16}" dt="2025-02-18T20:48:50.141" v="128"/>
          <ac:picMkLst>
            <pc:docMk/>
            <pc:sldMk cId="2965809178" sldId="258"/>
            <ac:picMk id="6" creationId="{8EA6900D-D781-1011-C35D-465929929566}"/>
          </ac:picMkLst>
        </pc:picChg>
        <pc:cxnChg chg="add del">
          <ac:chgData name="Daria Brzezowska 56487" userId="S::56487@student.wspia.eu::574a947b-2378-4cd1-a7f9-7b973091528b" providerId="AD" clId="Web-{29E6FF6E-9F4F-BC50-6A48-853A563D3B16}" dt="2025-02-18T20:49:15.017" v="131"/>
          <ac:cxnSpMkLst>
            <pc:docMk/>
            <pc:sldMk cId="2965809178" sldId="258"/>
            <ac:cxnSpMk id="11" creationId="{C8F51B3F-8331-4E4A-AE96-D47B1006EEAD}"/>
          </ac:cxnSpMkLst>
        </pc:cxnChg>
        <pc:cxnChg chg="add del">
          <ac:chgData name="Daria Brzezowska 56487" userId="S::56487@student.wspia.eu::574a947b-2378-4cd1-a7f9-7b973091528b" providerId="AD" clId="Web-{29E6FF6E-9F4F-BC50-6A48-853A563D3B16}" dt="2025-02-18T20:51:49.711" v="139"/>
          <ac:cxnSpMkLst>
            <pc:docMk/>
            <pc:sldMk cId="2965809178" sldId="258"/>
            <ac:cxnSpMk id="19" creationId="{C8F51B3F-8331-4E4A-AE96-D47B1006EEAD}"/>
          </ac:cxnSpMkLst>
        </pc:cxnChg>
      </pc:sldChg>
      <pc:sldChg chg="addSp delSp modSp new mod setBg modClrScheme delDesignElem chgLayout">
        <pc:chgData name="Daria Brzezowska 56487" userId="S::56487@student.wspia.eu::574a947b-2378-4cd1-a7f9-7b973091528b" providerId="AD" clId="Web-{29E6FF6E-9F4F-BC50-6A48-853A563D3B16}" dt="2025-02-18T20:51:49.711" v="139"/>
        <pc:sldMkLst>
          <pc:docMk/>
          <pc:sldMk cId="2179237343" sldId="259"/>
        </pc:sldMkLst>
        <pc:spChg chg="mod ord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2179237343" sldId="259"/>
            <ac:spMk id="2" creationId="{B876AF04-E654-342A-32DD-7855A2A411A7}"/>
          </ac:spMkLst>
        </pc:spChg>
        <pc:spChg chg="del mod">
          <ac:chgData name="Daria Brzezowska 56487" userId="S::56487@student.wspia.eu::574a947b-2378-4cd1-a7f9-7b973091528b" providerId="AD" clId="Web-{29E6FF6E-9F4F-BC50-6A48-853A563D3B16}" dt="2025-02-18T20:49:04.595" v="130"/>
          <ac:spMkLst>
            <pc:docMk/>
            <pc:sldMk cId="2179237343" sldId="259"/>
            <ac:spMk id="3" creationId="{F5D1ACD4-3CAB-B2DA-6C42-E30D07C9EFA9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49:18.798" v="132"/>
          <ac:spMkLst>
            <pc:docMk/>
            <pc:sldMk cId="2179237343" sldId="259"/>
            <ac:spMk id="9" creationId="{2659FDB4-FCBE-4A89-B46D-43D4FA54464D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2179237343" sldId="259"/>
            <ac:spMk id="16" creationId="{2659FDB4-FCBE-4A89-B46D-43D4FA54464D}"/>
          </ac:spMkLst>
        </pc:spChg>
        <pc:graphicFrameChg chg="add mod ord modGraphic">
          <ac:chgData name="Daria Brzezowska 56487" userId="S::56487@student.wspia.eu::574a947b-2378-4cd1-a7f9-7b973091528b" providerId="AD" clId="Web-{29E6FF6E-9F4F-BC50-6A48-853A563D3B16}" dt="2025-02-18T20:51:49.711" v="139"/>
          <ac:graphicFrameMkLst>
            <pc:docMk/>
            <pc:sldMk cId="2179237343" sldId="259"/>
            <ac:graphicFrameMk id="5" creationId="{ECFBC8C6-05EB-A3C2-17BB-6103A603887D}"/>
          </ac:graphicFrameMkLst>
        </pc:graphicFrameChg>
        <pc:cxnChg chg="add del">
          <ac:chgData name="Daria Brzezowska 56487" userId="S::56487@student.wspia.eu::574a947b-2378-4cd1-a7f9-7b973091528b" providerId="AD" clId="Web-{29E6FF6E-9F4F-BC50-6A48-853A563D3B16}" dt="2025-02-18T20:49:18.798" v="132"/>
          <ac:cxnSpMkLst>
            <pc:docMk/>
            <pc:sldMk cId="2179237343" sldId="259"/>
            <ac:cxnSpMk id="11" creationId="{C8F51B3F-8331-4E4A-AE96-D47B1006EEAD}"/>
          </ac:cxnSpMkLst>
        </pc:cxnChg>
        <pc:cxnChg chg="add del">
          <ac:chgData name="Daria Brzezowska 56487" userId="S::56487@student.wspia.eu::574a947b-2378-4cd1-a7f9-7b973091528b" providerId="AD" clId="Web-{29E6FF6E-9F4F-BC50-6A48-853A563D3B16}" dt="2025-02-18T20:51:49.711" v="139"/>
          <ac:cxnSpMkLst>
            <pc:docMk/>
            <pc:sldMk cId="2179237343" sldId="259"/>
            <ac:cxnSpMk id="18" creationId="{C8F51B3F-8331-4E4A-AE96-D47B1006EEAD}"/>
          </ac:cxnSpMkLst>
        </pc:cxnChg>
      </pc:sldChg>
      <pc:sldChg chg="addSp delSp modSp new mod setBg modClrScheme delDesignElem chgLayout">
        <pc:chgData name="Daria Brzezowska 56487" userId="S::56487@student.wspia.eu::574a947b-2378-4cd1-a7f9-7b973091528b" providerId="AD" clId="Web-{29E6FF6E-9F4F-BC50-6A48-853A563D3B16}" dt="2025-02-18T20:53:21.824" v="140"/>
        <pc:sldMkLst>
          <pc:docMk/>
          <pc:sldMk cId="844706085" sldId="260"/>
        </pc:sldMkLst>
        <pc:spChg chg="mod ord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844706085" sldId="260"/>
            <ac:spMk id="2" creationId="{2A019E06-CB6D-CA51-61B3-19FC5664BDAF}"/>
          </ac:spMkLst>
        </pc:spChg>
        <pc:spChg chg="mod ord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844706085" sldId="260"/>
            <ac:spMk id="3" creationId="{44C9838F-34D1-9D51-15C3-F492E1954F95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3:21.824" v="140"/>
          <ac:spMkLst>
            <pc:docMk/>
            <pc:sldMk cId="844706085" sldId="260"/>
            <ac:spMk id="8" creationId="{907EF6B7-1338-4443-8C46-6A318D952DFD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3:21.824" v="140"/>
          <ac:spMkLst>
            <pc:docMk/>
            <pc:sldMk cId="844706085" sldId="260"/>
            <ac:spMk id="10" creationId="{DAAE4CDD-124C-4DCF-9584-B6033B545DD5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3:21.824" v="140"/>
          <ac:spMkLst>
            <pc:docMk/>
            <pc:sldMk cId="844706085" sldId="260"/>
            <ac:spMk id="12" creationId="{081E4A58-353D-44AE-B2FC-2A74E2E400F7}"/>
          </ac:spMkLst>
        </pc:spChg>
        <pc:spChg chg="add">
          <ac:chgData name="Daria Brzezowska 56487" userId="S::56487@student.wspia.eu::574a947b-2378-4cd1-a7f9-7b973091528b" providerId="AD" clId="Web-{29E6FF6E-9F4F-BC50-6A48-853A563D3B16}" dt="2025-02-18T20:53:21.824" v="140"/>
          <ac:spMkLst>
            <pc:docMk/>
            <pc:sldMk cId="844706085" sldId="260"/>
            <ac:spMk id="17" creationId="{907EF6B7-1338-4443-8C46-6A318D952DFD}"/>
          </ac:spMkLst>
        </pc:spChg>
        <pc:spChg chg="add">
          <ac:chgData name="Daria Brzezowska 56487" userId="S::56487@student.wspia.eu::574a947b-2378-4cd1-a7f9-7b973091528b" providerId="AD" clId="Web-{29E6FF6E-9F4F-BC50-6A48-853A563D3B16}" dt="2025-02-18T20:53:21.824" v="140"/>
          <ac:spMkLst>
            <pc:docMk/>
            <pc:sldMk cId="844706085" sldId="260"/>
            <ac:spMk id="19" creationId="{DAAE4CDD-124C-4DCF-9584-B6033B545DD5}"/>
          </ac:spMkLst>
        </pc:spChg>
        <pc:spChg chg="add">
          <ac:chgData name="Daria Brzezowska 56487" userId="S::56487@student.wspia.eu::574a947b-2378-4cd1-a7f9-7b973091528b" providerId="AD" clId="Web-{29E6FF6E-9F4F-BC50-6A48-853A563D3B16}" dt="2025-02-18T20:53:21.824" v="140"/>
          <ac:spMkLst>
            <pc:docMk/>
            <pc:sldMk cId="844706085" sldId="260"/>
            <ac:spMk id="21" creationId="{081E4A58-353D-44AE-B2FC-2A74E2E400F7}"/>
          </ac:spMkLst>
        </pc:spChg>
      </pc:sldChg>
      <pc:sldChg chg="addSp delSp modSp new mod setBg modClrScheme delDesignElem chgLayout">
        <pc:chgData name="Daria Brzezowska 56487" userId="S::56487@student.wspia.eu::574a947b-2378-4cd1-a7f9-7b973091528b" providerId="AD" clId="Web-{29E6FF6E-9F4F-BC50-6A48-853A563D3B16}" dt="2025-02-18T20:51:49.711" v="139"/>
        <pc:sldMkLst>
          <pc:docMk/>
          <pc:sldMk cId="2866508961" sldId="261"/>
        </pc:sldMkLst>
        <pc:spChg chg="mod ord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2866508961" sldId="261"/>
            <ac:spMk id="2" creationId="{57253721-CA51-C6B4-A54B-7721B84B8A92}"/>
          </ac:spMkLst>
        </pc:spChg>
        <pc:spChg chg="mod ord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2866508961" sldId="261"/>
            <ac:spMk id="3" creationId="{EAD00481-92F6-493B-0AF3-7F3C51AEC336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2866508961" sldId="261"/>
            <ac:spMk id="8" creationId="{907EF6B7-1338-4443-8C46-6A318D952DFD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2866508961" sldId="261"/>
            <ac:spMk id="10" creationId="{DAAE4CDD-124C-4DCF-9584-B6033B545DD5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1:49.711" v="139"/>
          <ac:spMkLst>
            <pc:docMk/>
            <pc:sldMk cId="2866508961" sldId="261"/>
            <ac:spMk id="12" creationId="{081E4A58-353D-44AE-B2FC-2A74E2E400F7}"/>
          </ac:spMkLst>
        </pc:spChg>
      </pc:sldChg>
      <pc:sldChg chg="addSp delSp modSp new mod setBg">
        <pc:chgData name="Daria Brzezowska 56487" userId="S::56487@student.wspia.eu::574a947b-2378-4cd1-a7f9-7b973091528b" providerId="AD" clId="Web-{29E6FF6E-9F4F-BC50-6A48-853A563D3B16}" dt="2025-02-18T20:59:11.103" v="188" actId="20577"/>
        <pc:sldMkLst>
          <pc:docMk/>
          <pc:sldMk cId="3214503870" sldId="262"/>
        </pc:sldMkLst>
        <pc:spChg chg="mod">
          <ac:chgData name="Daria Brzezowska 56487" userId="S::56487@student.wspia.eu::574a947b-2378-4cd1-a7f9-7b973091528b" providerId="AD" clId="Web-{29E6FF6E-9F4F-BC50-6A48-853A563D3B16}" dt="2025-02-18T20:59:11.103" v="188" actId="20577"/>
          <ac:spMkLst>
            <pc:docMk/>
            <pc:sldMk cId="3214503870" sldId="262"/>
            <ac:spMk id="2" creationId="{134A12A8-772C-3B5D-405D-BDA091720080}"/>
          </ac:spMkLst>
        </pc:spChg>
        <pc:spChg chg="del mod">
          <ac:chgData name="Daria Brzezowska 56487" userId="S::56487@student.wspia.eu::574a947b-2378-4cd1-a7f9-7b973091528b" providerId="AD" clId="Web-{29E6FF6E-9F4F-BC50-6A48-853A563D3B16}" dt="2025-02-18T20:55:45.392" v="176"/>
          <ac:spMkLst>
            <pc:docMk/>
            <pc:sldMk cId="3214503870" sldId="262"/>
            <ac:spMk id="3" creationId="{4F80693F-7045-2334-96A0-2EC6FE32E954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5:45.392" v="176"/>
          <ac:spMkLst>
            <pc:docMk/>
            <pc:sldMk cId="3214503870" sldId="262"/>
            <ac:spMk id="9" creationId="{F13C74B1-5B17-4795-BED0-7140497B445A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5:45.392" v="176"/>
          <ac:spMkLst>
            <pc:docMk/>
            <pc:sldMk cId="3214503870" sldId="262"/>
            <ac:spMk id="11" creationId="{D4974D33-8DC5-464E-8C6D-BE58F0669C17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8:39.508" v="186"/>
          <ac:spMkLst>
            <pc:docMk/>
            <pc:sldMk cId="3214503870" sldId="262"/>
            <ac:spMk id="16" creationId="{665DBBEF-238B-476B-96AB-8AAC3224ECEA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8:39.508" v="186"/>
          <ac:spMkLst>
            <pc:docMk/>
            <pc:sldMk cId="3214503870" sldId="262"/>
            <ac:spMk id="18" creationId="{3FCFB1DE-0B7E-48CC-BA90-B2AB0889F9D6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7:04.270" v="183"/>
          <ac:spMkLst>
            <pc:docMk/>
            <pc:sldMk cId="3214503870" sldId="262"/>
            <ac:spMk id="23" creationId="{A8384FB5-9ADC-4DDC-881B-597D56F5B15D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7:04.270" v="183"/>
          <ac:spMkLst>
            <pc:docMk/>
            <pc:sldMk cId="3214503870" sldId="262"/>
            <ac:spMk id="25" creationId="{91E5A9A7-95C6-4F4F-B00E-C82E07FE62EF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7:04.270" v="183"/>
          <ac:spMkLst>
            <pc:docMk/>
            <pc:sldMk cId="3214503870" sldId="262"/>
            <ac:spMk id="27" creationId="{D07DD2DE-F619-49DD-B5E7-03A290FF4ED1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7:04.270" v="183"/>
          <ac:spMkLst>
            <pc:docMk/>
            <pc:sldMk cId="3214503870" sldId="262"/>
            <ac:spMk id="29" creationId="{85149191-5F60-4A28-AAFF-039F96B0F3EC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7:04.270" v="183"/>
          <ac:spMkLst>
            <pc:docMk/>
            <pc:sldMk cId="3214503870" sldId="262"/>
            <ac:spMk id="31" creationId="{F8260ED5-17F7-4158-B241-D51DD4CF1B7E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8:39.508" v="185"/>
          <ac:spMkLst>
            <pc:docMk/>
            <pc:sldMk cId="3214503870" sldId="262"/>
            <ac:spMk id="33" creationId="{665DBBEF-238B-476B-96AB-8AAC3224ECEA}"/>
          </ac:spMkLst>
        </pc:spChg>
        <pc:spChg chg="add del">
          <ac:chgData name="Daria Brzezowska 56487" userId="S::56487@student.wspia.eu::574a947b-2378-4cd1-a7f9-7b973091528b" providerId="AD" clId="Web-{29E6FF6E-9F4F-BC50-6A48-853A563D3B16}" dt="2025-02-18T20:58:39.508" v="185"/>
          <ac:spMkLst>
            <pc:docMk/>
            <pc:sldMk cId="3214503870" sldId="262"/>
            <ac:spMk id="34" creationId="{3FCFB1DE-0B7E-48CC-BA90-B2AB0889F9D6}"/>
          </ac:spMkLst>
        </pc:spChg>
        <pc:spChg chg="add">
          <ac:chgData name="Daria Brzezowska 56487" userId="S::56487@student.wspia.eu::574a947b-2378-4cd1-a7f9-7b973091528b" providerId="AD" clId="Web-{29E6FF6E-9F4F-BC50-6A48-853A563D3B16}" dt="2025-02-18T20:58:39.508" v="186"/>
          <ac:spMkLst>
            <pc:docMk/>
            <pc:sldMk cId="3214503870" sldId="262"/>
            <ac:spMk id="36" creationId="{3C54F4CE-85F0-46ED-80DA-9518C9251AD1}"/>
          </ac:spMkLst>
        </pc:spChg>
        <pc:spChg chg="add">
          <ac:chgData name="Daria Brzezowska 56487" userId="S::56487@student.wspia.eu::574a947b-2378-4cd1-a7f9-7b973091528b" providerId="AD" clId="Web-{29E6FF6E-9F4F-BC50-6A48-853A563D3B16}" dt="2025-02-18T20:58:39.508" v="186"/>
          <ac:spMkLst>
            <pc:docMk/>
            <pc:sldMk cId="3214503870" sldId="262"/>
            <ac:spMk id="37" creationId="{DADD1FCA-8ACB-4958-81DD-4CDD6D3E1921}"/>
          </ac:spMkLst>
        </pc:spChg>
        <pc:picChg chg="add mod">
          <ac:chgData name="Daria Brzezowska 56487" userId="S::56487@student.wspia.eu::574a947b-2378-4cd1-a7f9-7b973091528b" providerId="AD" clId="Web-{29E6FF6E-9F4F-BC50-6A48-853A563D3B16}" dt="2025-02-18T20:58:39.508" v="186"/>
          <ac:picMkLst>
            <pc:docMk/>
            <pc:sldMk cId="3214503870" sldId="262"/>
            <ac:picMk id="4" creationId="{F069294D-7219-C0DB-CEEF-7835761B588D}"/>
          </ac:picMkLst>
        </pc:picChg>
      </pc:sldChg>
      <pc:sldMasterChg chg="add del addSldLayout delSldLayout">
        <pc:chgData name="Daria Brzezowska 56487" userId="S::56487@student.wspia.eu::574a947b-2378-4cd1-a7f9-7b973091528b" providerId="AD" clId="Web-{29E6FF6E-9F4F-BC50-6A48-853A563D3B16}" dt="2025-02-18T20:51:49.711" v="139"/>
        <pc:sldMasterMkLst>
          <pc:docMk/>
          <pc:sldMasterMk cId="3926633689" sldId="2147483648"/>
        </pc:sldMasterMkLst>
        <pc:sldLayoutChg chg="add del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926633689" sldId="2147483648"/>
            <pc:sldLayoutMk cId="3391757436" sldId="2147483649"/>
          </pc:sldLayoutMkLst>
        </pc:sldLayoutChg>
        <pc:sldLayoutChg chg="add del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926633689" sldId="2147483648"/>
            <pc:sldLayoutMk cId="967380084" sldId="2147483650"/>
          </pc:sldLayoutMkLst>
        </pc:sldLayoutChg>
        <pc:sldLayoutChg chg="add del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926633689" sldId="2147483648"/>
            <pc:sldLayoutMk cId="13234121" sldId="2147483651"/>
          </pc:sldLayoutMkLst>
        </pc:sldLayoutChg>
        <pc:sldLayoutChg chg="add del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926633689" sldId="2147483648"/>
            <pc:sldLayoutMk cId="3883036252" sldId="2147483652"/>
          </pc:sldLayoutMkLst>
        </pc:sldLayoutChg>
        <pc:sldLayoutChg chg="add del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926633689" sldId="2147483648"/>
            <pc:sldLayoutMk cId="961808292" sldId="2147483653"/>
          </pc:sldLayoutMkLst>
        </pc:sldLayoutChg>
        <pc:sldLayoutChg chg="add del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926633689" sldId="2147483648"/>
            <pc:sldLayoutMk cId="1544797292" sldId="2147483654"/>
          </pc:sldLayoutMkLst>
        </pc:sldLayoutChg>
        <pc:sldLayoutChg chg="add del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926633689" sldId="2147483648"/>
            <pc:sldLayoutMk cId="1850839136" sldId="2147483655"/>
          </pc:sldLayoutMkLst>
        </pc:sldLayoutChg>
        <pc:sldLayoutChg chg="add del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926633689" sldId="2147483648"/>
            <pc:sldLayoutMk cId="2715530444" sldId="2147483656"/>
          </pc:sldLayoutMkLst>
        </pc:sldLayoutChg>
        <pc:sldLayoutChg chg="add del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926633689" sldId="2147483648"/>
            <pc:sldLayoutMk cId="3024906009" sldId="2147483657"/>
          </pc:sldLayoutMkLst>
        </pc:sldLayoutChg>
        <pc:sldLayoutChg chg="add del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926633689" sldId="2147483648"/>
            <pc:sldLayoutMk cId="2454508176" sldId="2147483658"/>
          </pc:sldLayoutMkLst>
        </pc:sldLayoutChg>
        <pc:sldLayoutChg chg="add del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926633689" sldId="2147483648"/>
            <pc:sldLayoutMk cId="1340386666" sldId="2147483659"/>
          </pc:sldLayoutMkLst>
        </pc:sldLayoutChg>
      </pc:sldMasterChg>
      <pc:sldMasterChg chg="add del addSldLayout delSldLayout modSldLayout">
        <pc:chgData name="Daria Brzezowska 56487" userId="S::56487@student.wspia.eu::574a947b-2378-4cd1-a7f9-7b973091528b" providerId="AD" clId="Web-{29E6FF6E-9F4F-BC50-6A48-853A563D3B16}" dt="2025-02-18T20:51:49.711" v="139"/>
        <pc:sldMasterMkLst>
          <pc:docMk/>
          <pc:sldMasterMk cId="349334950" sldId="2147483660"/>
        </pc:sldMasterMkLst>
        <pc:sldLayoutChg chg="add del mod replId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49334950" sldId="2147483660"/>
            <pc:sldLayoutMk cId="625580953" sldId="2147483661"/>
          </pc:sldLayoutMkLst>
        </pc:sldLayoutChg>
        <pc:sldLayoutChg chg="add del mod replId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49334950" sldId="2147483660"/>
            <pc:sldLayoutMk cId="2829612902" sldId="2147483662"/>
          </pc:sldLayoutMkLst>
        </pc:sldLayoutChg>
        <pc:sldLayoutChg chg="add del mod replId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49334950" sldId="2147483660"/>
            <pc:sldLayoutMk cId="1448336369" sldId="2147483663"/>
          </pc:sldLayoutMkLst>
        </pc:sldLayoutChg>
        <pc:sldLayoutChg chg="add del mod replId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49334950" sldId="2147483660"/>
            <pc:sldLayoutMk cId="1416643800" sldId="2147483664"/>
          </pc:sldLayoutMkLst>
        </pc:sldLayoutChg>
        <pc:sldLayoutChg chg="add del mod replId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49334950" sldId="2147483660"/>
            <pc:sldLayoutMk cId="2444721308" sldId="2147483665"/>
          </pc:sldLayoutMkLst>
        </pc:sldLayoutChg>
        <pc:sldLayoutChg chg="add del mod replId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49334950" sldId="2147483660"/>
            <pc:sldLayoutMk cId="952533000" sldId="2147483666"/>
          </pc:sldLayoutMkLst>
        </pc:sldLayoutChg>
        <pc:sldLayoutChg chg="add del mod replId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49334950" sldId="2147483660"/>
            <pc:sldLayoutMk cId="964882281" sldId="2147483667"/>
          </pc:sldLayoutMkLst>
        </pc:sldLayoutChg>
        <pc:sldLayoutChg chg="add del mod replId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49334950" sldId="2147483660"/>
            <pc:sldLayoutMk cId="940325808" sldId="2147483668"/>
          </pc:sldLayoutMkLst>
        </pc:sldLayoutChg>
        <pc:sldLayoutChg chg="add del mod replId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49334950" sldId="2147483660"/>
            <pc:sldLayoutMk cId="3894927051" sldId="2147483669"/>
          </pc:sldLayoutMkLst>
        </pc:sldLayoutChg>
        <pc:sldLayoutChg chg="add del mod replId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49334950" sldId="2147483660"/>
            <pc:sldLayoutMk cId="4263333776" sldId="2147483670"/>
          </pc:sldLayoutMkLst>
        </pc:sldLayoutChg>
        <pc:sldLayoutChg chg="add del mod replId">
          <pc:chgData name="Daria Brzezowska 56487" userId="S::56487@student.wspia.eu::574a947b-2378-4cd1-a7f9-7b973091528b" providerId="AD" clId="Web-{29E6FF6E-9F4F-BC50-6A48-853A563D3B16}" dt="2025-02-18T20:51:49.711" v="139"/>
          <pc:sldLayoutMkLst>
            <pc:docMk/>
            <pc:sldMasterMk cId="349334950" sldId="2147483660"/>
            <pc:sldLayoutMk cId="3501185287" sldId="2147483671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1FBFB3-F783-4797-AEF0-BF000B3D82B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18EAEF-6941-46AB-AAB1-B02105EEE38A}">
      <dgm:prSet/>
      <dgm:spPr/>
      <dgm:t>
        <a:bodyPr/>
        <a:lstStyle/>
        <a:p>
          <a:r>
            <a:rPr lang="pl-PL" dirty="0"/>
            <a:t>pogłębianie wiedzy i zainteresowań z zakresu prawa cywilnego i prawa rodzinnego</a:t>
          </a:r>
          <a:endParaRPr lang="en-US" dirty="0"/>
        </a:p>
      </dgm:t>
    </dgm:pt>
    <dgm:pt modelId="{BCD44B4C-A595-4909-8739-633F5421402D}" type="parTrans" cxnId="{565F8560-4641-4748-BD00-CAE1ADC313D4}">
      <dgm:prSet/>
      <dgm:spPr/>
      <dgm:t>
        <a:bodyPr/>
        <a:lstStyle/>
        <a:p>
          <a:endParaRPr lang="en-US"/>
        </a:p>
      </dgm:t>
    </dgm:pt>
    <dgm:pt modelId="{26E5B89D-E094-45E2-93B5-01E73B70DBD1}" type="sibTrans" cxnId="{565F8560-4641-4748-BD00-CAE1ADC313D4}">
      <dgm:prSet/>
      <dgm:spPr/>
      <dgm:t>
        <a:bodyPr/>
        <a:lstStyle/>
        <a:p>
          <a:endParaRPr lang="en-US"/>
        </a:p>
      </dgm:t>
    </dgm:pt>
    <dgm:pt modelId="{071A634E-9944-4AF7-9CBD-637ABD0C8F48}">
      <dgm:prSet/>
      <dgm:spPr/>
      <dgm:t>
        <a:bodyPr/>
        <a:lstStyle/>
        <a:p>
          <a:r>
            <a:rPr lang="pl-PL" dirty="0"/>
            <a:t>integracja środowiska akademickiego</a:t>
          </a:r>
          <a:endParaRPr lang="en-US" dirty="0"/>
        </a:p>
      </dgm:t>
    </dgm:pt>
    <dgm:pt modelId="{8721D667-4B9B-48B3-86E4-0A74CD7CFB02}" type="parTrans" cxnId="{C657D2B9-7968-4CC5-9833-0F694CE90AA5}">
      <dgm:prSet/>
      <dgm:spPr/>
      <dgm:t>
        <a:bodyPr/>
        <a:lstStyle/>
        <a:p>
          <a:endParaRPr lang="en-US"/>
        </a:p>
      </dgm:t>
    </dgm:pt>
    <dgm:pt modelId="{50AE6A3F-ACA5-4FD4-B4E0-7B9D05E0EBAD}" type="sibTrans" cxnId="{C657D2B9-7968-4CC5-9833-0F694CE90AA5}">
      <dgm:prSet/>
      <dgm:spPr/>
      <dgm:t>
        <a:bodyPr/>
        <a:lstStyle/>
        <a:p>
          <a:endParaRPr lang="en-US"/>
        </a:p>
      </dgm:t>
    </dgm:pt>
    <dgm:pt modelId="{2E98EB05-0603-4B78-8F6A-62B288C42F86}">
      <dgm:prSet/>
      <dgm:spPr/>
      <dgm:t>
        <a:bodyPr/>
        <a:lstStyle/>
        <a:p>
          <a:r>
            <a:rPr lang="pl-PL" dirty="0"/>
            <a:t>wspieranie rozwoju samodzielnej pracy naukowej studentów</a:t>
          </a:r>
          <a:endParaRPr lang="en-US" dirty="0"/>
        </a:p>
      </dgm:t>
    </dgm:pt>
    <dgm:pt modelId="{2C114237-8BE7-49D3-92FD-1FD1D2B1A667}" type="parTrans" cxnId="{002FC893-A402-4637-BCCF-BDD4FC8565F2}">
      <dgm:prSet/>
      <dgm:spPr/>
      <dgm:t>
        <a:bodyPr/>
        <a:lstStyle/>
        <a:p>
          <a:endParaRPr lang="en-US"/>
        </a:p>
      </dgm:t>
    </dgm:pt>
    <dgm:pt modelId="{1270C977-8D84-4FFB-A6EC-5DE258CFEBA0}" type="sibTrans" cxnId="{002FC893-A402-4637-BCCF-BDD4FC8565F2}">
      <dgm:prSet/>
      <dgm:spPr/>
      <dgm:t>
        <a:bodyPr/>
        <a:lstStyle/>
        <a:p>
          <a:endParaRPr lang="en-US"/>
        </a:p>
      </dgm:t>
    </dgm:pt>
    <dgm:pt modelId="{B3166C8D-4689-4E23-AA8C-212AD7EF38B9}">
      <dgm:prSet phldr="0"/>
      <dgm:spPr/>
      <dgm:t>
        <a:bodyPr/>
        <a:lstStyle/>
        <a:p>
          <a:r>
            <a:rPr lang="pl-PL" dirty="0"/>
            <a:t>współpraca z kołami naukowymi z innych ośrodków akademickich zajmujących się pokrewną tematyką </a:t>
          </a:r>
        </a:p>
      </dgm:t>
    </dgm:pt>
    <dgm:pt modelId="{2E6D95CA-A079-40B1-8ADB-7C6576D5E575}" type="parTrans" cxnId="{5C31BB69-E4A9-4688-AB5E-6A752F117AEC}">
      <dgm:prSet/>
      <dgm:spPr/>
    </dgm:pt>
    <dgm:pt modelId="{4E6A1A76-295E-4AE0-B235-80F3012961F4}" type="sibTrans" cxnId="{5C31BB69-E4A9-4688-AB5E-6A752F117AEC}">
      <dgm:prSet/>
      <dgm:spPr/>
    </dgm:pt>
    <dgm:pt modelId="{EAA26EAC-62AD-437E-8C46-F085C0F9BCEF}">
      <dgm:prSet phldr="0"/>
      <dgm:spPr/>
      <dgm:t>
        <a:bodyPr/>
        <a:lstStyle/>
        <a:p>
          <a:pPr algn="l" rtl="0"/>
          <a:r>
            <a:rPr lang="pl-PL" dirty="0"/>
            <a:t>organizowanie konferencji naukowych, seminariów, paneli dyskusyjnych </a:t>
          </a:r>
          <a:endParaRPr lang="pl-PL" dirty="0">
            <a:latin typeface="Calibri Light" panose="020F0302020204030204"/>
          </a:endParaRPr>
        </a:p>
      </dgm:t>
    </dgm:pt>
    <dgm:pt modelId="{D7AF0E43-6A11-44CB-BC2D-57430E4FA902}" type="parTrans" cxnId="{97A1C697-BAC4-4478-A22C-BD6BB351EA5B}">
      <dgm:prSet/>
      <dgm:spPr/>
    </dgm:pt>
    <dgm:pt modelId="{04865C66-818E-43E7-9051-8B1FD4A95AEC}" type="sibTrans" cxnId="{97A1C697-BAC4-4478-A22C-BD6BB351EA5B}">
      <dgm:prSet/>
      <dgm:spPr/>
    </dgm:pt>
    <dgm:pt modelId="{0510CE6A-9B5E-48D7-841C-2C3A82D15282}">
      <dgm:prSet phldr="0"/>
      <dgm:spPr/>
      <dgm:t>
        <a:bodyPr/>
        <a:lstStyle/>
        <a:p>
          <a:pPr algn="l"/>
          <a:r>
            <a:rPr lang="pl-PL" dirty="0"/>
            <a:t>organizowanie spotkań z przedstawicielami zawodów prawniczych, którzy mogliby podzielić się swoją wiedzą praktyczną i doświadczeniem zawodowym </a:t>
          </a:r>
        </a:p>
      </dgm:t>
    </dgm:pt>
    <dgm:pt modelId="{4DC2C136-5308-4882-8F46-2CC82B427B2A}" type="parTrans" cxnId="{48A62579-730A-4947-B8EE-ABDC2DC2755D}">
      <dgm:prSet/>
      <dgm:spPr/>
    </dgm:pt>
    <dgm:pt modelId="{6BCDAE71-D54C-4C40-9B19-C72F4F89F44B}" type="sibTrans" cxnId="{48A62579-730A-4947-B8EE-ABDC2DC2755D}">
      <dgm:prSet/>
      <dgm:spPr/>
    </dgm:pt>
    <dgm:pt modelId="{C809C668-A3A4-4E3F-9712-0AE9BE1A555F}" type="pres">
      <dgm:prSet presAssocID="{C31FBFB3-F783-4797-AEF0-BF000B3D82B6}" presName="vert0" presStyleCnt="0">
        <dgm:presLayoutVars>
          <dgm:dir/>
          <dgm:animOne val="branch"/>
          <dgm:animLvl val="lvl"/>
        </dgm:presLayoutVars>
      </dgm:prSet>
      <dgm:spPr/>
    </dgm:pt>
    <dgm:pt modelId="{B60B1CE6-378D-4A5B-92B0-C8BF81856383}" type="pres">
      <dgm:prSet presAssocID="{6A18EAEF-6941-46AB-AAB1-B02105EEE38A}" presName="thickLine" presStyleLbl="alignNode1" presStyleIdx="0" presStyleCnt="6"/>
      <dgm:spPr/>
    </dgm:pt>
    <dgm:pt modelId="{501F1C84-4CC6-49A2-AC2B-1E23070FF3B1}" type="pres">
      <dgm:prSet presAssocID="{6A18EAEF-6941-46AB-AAB1-B02105EEE38A}" presName="horz1" presStyleCnt="0"/>
      <dgm:spPr/>
    </dgm:pt>
    <dgm:pt modelId="{EBBDB1C2-D033-404D-9173-C85942E2CDEB}" type="pres">
      <dgm:prSet presAssocID="{6A18EAEF-6941-46AB-AAB1-B02105EEE38A}" presName="tx1" presStyleLbl="revTx" presStyleIdx="0" presStyleCnt="6"/>
      <dgm:spPr/>
    </dgm:pt>
    <dgm:pt modelId="{9D793161-3D8B-4FE5-A1C4-A15F41C0FEE6}" type="pres">
      <dgm:prSet presAssocID="{6A18EAEF-6941-46AB-AAB1-B02105EEE38A}" presName="vert1" presStyleCnt="0"/>
      <dgm:spPr/>
    </dgm:pt>
    <dgm:pt modelId="{363DC3B0-EFA0-49C8-9D76-8F03C6E6C867}" type="pres">
      <dgm:prSet presAssocID="{071A634E-9944-4AF7-9CBD-637ABD0C8F48}" presName="thickLine" presStyleLbl="alignNode1" presStyleIdx="1" presStyleCnt="6"/>
      <dgm:spPr/>
    </dgm:pt>
    <dgm:pt modelId="{43CFBE92-457F-4126-BBEA-D429132C1385}" type="pres">
      <dgm:prSet presAssocID="{071A634E-9944-4AF7-9CBD-637ABD0C8F48}" presName="horz1" presStyleCnt="0"/>
      <dgm:spPr/>
    </dgm:pt>
    <dgm:pt modelId="{B619AD43-1D65-4F74-8FF7-DC06F5C93EAA}" type="pres">
      <dgm:prSet presAssocID="{071A634E-9944-4AF7-9CBD-637ABD0C8F48}" presName="tx1" presStyleLbl="revTx" presStyleIdx="1" presStyleCnt="6"/>
      <dgm:spPr/>
    </dgm:pt>
    <dgm:pt modelId="{C892B469-7DC7-4735-9315-6FB02A74B58F}" type="pres">
      <dgm:prSet presAssocID="{071A634E-9944-4AF7-9CBD-637ABD0C8F48}" presName="vert1" presStyleCnt="0"/>
      <dgm:spPr/>
    </dgm:pt>
    <dgm:pt modelId="{85298411-663D-4F59-9665-F02D120CEB88}" type="pres">
      <dgm:prSet presAssocID="{2E98EB05-0603-4B78-8F6A-62B288C42F86}" presName="thickLine" presStyleLbl="alignNode1" presStyleIdx="2" presStyleCnt="6"/>
      <dgm:spPr/>
    </dgm:pt>
    <dgm:pt modelId="{5040B1BE-3596-475D-9BF4-5C884FCE5A2F}" type="pres">
      <dgm:prSet presAssocID="{2E98EB05-0603-4B78-8F6A-62B288C42F86}" presName="horz1" presStyleCnt="0"/>
      <dgm:spPr/>
    </dgm:pt>
    <dgm:pt modelId="{C99FC9A7-045F-41EA-833A-2F31FDF51B3E}" type="pres">
      <dgm:prSet presAssocID="{2E98EB05-0603-4B78-8F6A-62B288C42F86}" presName="tx1" presStyleLbl="revTx" presStyleIdx="2" presStyleCnt="6"/>
      <dgm:spPr/>
    </dgm:pt>
    <dgm:pt modelId="{D4D6CE27-07D0-4C6C-A4AE-ACDEBAE8F6AA}" type="pres">
      <dgm:prSet presAssocID="{2E98EB05-0603-4B78-8F6A-62B288C42F86}" presName="vert1" presStyleCnt="0"/>
      <dgm:spPr/>
    </dgm:pt>
    <dgm:pt modelId="{D7D7BF32-9621-4F1F-8328-AB38D2A1ED34}" type="pres">
      <dgm:prSet presAssocID="{EAA26EAC-62AD-437E-8C46-F085C0F9BCEF}" presName="thickLine" presStyleLbl="alignNode1" presStyleIdx="3" presStyleCnt="6"/>
      <dgm:spPr/>
    </dgm:pt>
    <dgm:pt modelId="{EA80E543-4A52-4FCA-AA35-B0DA753FD877}" type="pres">
      <dgm:prSet presAssocID="{EAA26EAC-62AD-437E-8C46-F085C0F9BCEF}" presName="horz1" presStyleCnt="0"/>
      <dgm:spPr/>
    </dgm:pt>
    <dgm:pt modelId="{023E532C-433B-43BB-888E-7C1CB6C26536}" type="pres">
      <dgm:prSet presAssocID="{EAA26EAC-62AD-437E-8C46-F085C0F9BCEF}" presName="tx1" presStyleLbl="revTx" presStyleIdx="3" presStyleCnt="6"/>
      <dgm:spPr/>
    </dgm:pt>
    <dgm:pt modelId="{2130DD81-D7E1-4F98-833D-F092CDBD5608}" type="pres">
      <dgm:prSet presAssocID="{EAA26EAC-62AD-437E-8C46-F085C0F9BCEF}" presName="vert1" presStyleCnt="0"/>
      <dgm:spPr/>
    </dgm:pt>
    <dgm:pt modelId="{1E4BE689-55CF-48FC-8690-9E17B6AA2435}" type="pres">
      <dgm:prSet presAssocID="{0510CE6A-9B5E-48D7-841C-2C3A82D15282}" presName="thickLine" presStyleLbl="alignNode1" presStyleIdx="4" presStyleCnt="6"/>
      <dgm:spPr/>
    </dgm:pt>
    <dgm:pt modelId="{F2377E54-E155-4E64-AF51-8F984C7EDC4D}" type="pres">
      <dgm:prSet presAssocID="{0510CE6A-9B5E-48D7-841C-2C3A82D15282}" presName="horz1" presStyleCnt="0"/>
      <dgm:spPr/>
    </dgm:pt>
    <dgm:pt modelId="{DF4A784F-D99F-4D9F-AF93-FCCE01DC34A5}" type="pres">
      <dgm:prSet presAssocID="{0510CE6A-9B5E-48D7-841C-2C3A82D15282}" presName="tx1" presStyleLbl="revTx" presStyleIdx="4" presStyleCnt="6"/>
      <dgm:spPr/>
    </dgm:pt>
    <dgm:pt modelId="{2F059C8B-A129-4DC6-804A-2EFCC9C4C48C}" type="pres">
      <dgm:prSet presAssocID="{0510CE6A-9B5E-48D7-841C-2C3A82D15282}" presName="vert1" presStyleCnt="0"/>
      <dgm:spPr/>
    </dgm:pt>
    <dgm:pt modelId="{4F8DD9BB-C3A9-42DE-8B4E-D11DE9860171}" type="pres">
      <dgm:prSet presAssocID="{B3166C8D-4689-4E23-AA8C-212AD7EF38B9}" presName="thickLine" presStyleLbl="alignNode1" presStyleIdx="5" presStyleCnt="6"/>
      <dgm:spPr/>
    </dgm:pt>
    <dgm:pt modelId="{082B9918-1CC9-445F-B300-B9244EB21211}" type="pres">
      <dgm:prSet presAssocID="{B3166C8D-4689-4E23-AA8C-212AD7EF38B9}" presName="horz1" presStyleCnt="0"/>
      <dgm:spPr/>
    </dgm:pt>
    <dgm:pt modelId="{A7570FA4-3FD3-4AD8-B065-F3590CAAB757}" type="pres">
      <dgm:prSet presAssocID="{B3166C8D-4689-4E23-AA8C-212AD7EF38B9}" presName="tx1" presStyleLbl="revTx" presStyleIdx="5" presStyleCnt="6"/>
      <dgm:spPr/>
    </dgm:pt>
    <dgm:pt modelId="{48A8687A-FF0A-4848-88DD-58B489257A09}" type="pres">
      <dgm:prSet presAssocID="{B3166C8D-4689-4E23-AA8C-212AD7EF38B9}" presName="vert1" presStyleCnt="0"/>
      <dgm:spPr/>
    </dgm:pt>
  </dgm:ptLst>
  <dgm:cxnLst>
    <dgm:cxn modelId="{209E7508-B33D-42D3-9441-D90656E46C3B}" type="presOf" srcId="{EAA26EAC-62AD-437E-8C46-F085C0F9BCEF}" destId="{023E532C-433B-43BB-888E-7C1CB6C26536}" srcOrd="0" destOrd="0" presId="urn:microsoft.com/office/officeart/2008/layout/LinedList"/>
    <dgm:cxn modelId="{5568F418-C6A0-4D59-B00E-0082F7055608}" type="presOf" srcId="{C31FBFB3-F783-4797-AEF0-BF000B3D82B6}" destId="{C809C668-A3A4-4E3F-9712-0AE9BE1A555F}" srcOrd="0" destOrd="0" presId="urn:microsoft.com/office/officeart/2008/layout/LinedList"/>
    <dgm:cxn modelId="{1410C238-C6FB-4519-AB76-53E734CDDB88}" type="presOf" srcId="{B3166C8D-4689-4E23-AA8C-212AD7EF38B9}" destId="{A7570FA4-3FD3-4AD8-B065-F3590CAAB757}" srcOrd="0" destOrd="0" presId="urn:microsoft.com/office/officeart/2008/layout/LinedList"/>
    <dgm:cxn modelId="{565F8560-4641-4748-BD00-CAE1ADC313D4}" srcId="{C31FBFB3-F783-4797-AEF0-BF000B3D82B6}" destId="{6A18EAEF-6941-46AB-AAB1-B02105EEE38A}" srcOrd="0" destOrd="0" parTransId="{BCD44B4C-A595-4909-8739-633F5421402D}" sibTransId="{26E5B89D-E094-45E2-93B5-01E73B70DBD1}"/>
    <dgm:cxn modelId="{5C31BB69-E4A9-4688-AB5E-6A752F117AEC}" srcId="{C31FBFB3-F783-4797-AEF0-BF000B3D82B6}" destId="{B3166C8D-4689-4E23-AA8C-212AD7EF38B9}" srcOrd="5" destOrd="0" parTransId="{2E6D95CA-A079-40B1-8ADB-7C6576D5E575}" sibTransId="{4E6A1A76-295E-4AE0-B235-80F3012961F4}"/>
    <dgm:cxn modelId="{D4A0D958-204B-4729-9B97-349E9C50506E}" type="presOf" srcId="{0510CE6A-9B5E-48D7-841C-2C3A82D15282}" destId="{DF4A784F-D99F-4D9F-AF93-FCCE01DC34A5}" srcOrd="0" destOrd="0" presId="urn:microsoft.com/office/officeart/2008/layout/LinedList"/>
    <dgm:cxn modelId="{48A62579-730A-4947-B8EE-ABDC2DC2755D}" srcId="{C31FBFB3-F783-4797-AEF0-BF000B3D82B6}" destId="{0510CE6A-9B5E-48D7-841C-2C3A82D15282}" srcOrd="4" destOrd="0" parTransId="{4DC2C136-5308-4882-8F46-2CC82B427B2A}" sibTransId="{6BCDAE71-D54C-4C40-9B19-C72F4F89F44B}"/>
    <dgm:cxn modelId="{002FC893-A402-4637-BCCF-BDD4FC8565F2}" srcId="{C31FBFB3-F783-4797-AEF0-BF000B3D82B6}" destId="{2E98EB05-0603-4B78-8F6A-62B288C42F86}" srcOrd="2" destOrd="0" parTransId="{2C114237-8BE7-49D3-92FD-1FD1D2B1A667}" sibTransId="{1270C977-8D84-4FFB-A6EC-5DE258CFEBA0}"/>
    <dgm:cxn modelId="{97A1C697-BAC4-4478-A22C-BD6BB351EA5B}" srcId="{C31FBFB3-F783-4797-AEF0-BF000B3D82B6}" destId="{EAA26EAC-62AD-437E-8C46-F085C0F9BCEF}" srcOrd="3" destOrd="0" parTransId="{D7AF0E43-6A11-44CB-BC2D-57430E4FA902}" sibTransId="{04865C66-818E-43E7-9051-8B1FD4A95AEC}"/>
    <dgm:cxn modelId="{316F9BAE-64F8-474B-B94B-7A3372EFC4FC}" type="presOf" srcId="{071A634E-9944-4AF7-9CBD-637ABD0C8F48}" destId="{B619AD43-1D65-4F74-8FF7-DC06F5C93EAA}" srcOrd="0" destOrd="0" presId="urn:microsoft.com/office/officeart/2008/layout/LinedList"/>
    <dgm:cxn modelId="{C657D2B9-7968-4CC5-9833-0F694CE90AA5}" srcId="{C31FBFB3-F783-4797-AEF0-BF000B3D82B6}" destId="{071A634E-9944-4AF7-9CBD-637ABD0C8F48}" srcOrd="1" destOrd="0" parTransId="{8721D667-4B9B-48B3-86E4-0A74CD7CFB02}" sibTransId="{50AE6A3F-ACA5-4FD4-B4E0-7B9D05E0EBAD}"/>
    <dgm:cxn modelId="{54F684E4-3938-46ED-9FB9-4BBE58C9D16A}" type="presOf" srcId="{6A18EAEF-6941-46AB-AAB1-B02105EEE38A}" destId="{EBBDB1C2-D033-404D-9173-C85942E2CDEB}" srcOrd="0" destOrd="0" presId="urn:microsoft.com/office/officeart/2008/layout/LinedList"/>
    <dgm:cxn modelId="{CB928AFB-FD03-4265-8441-76C144677200}" type="presOf" srcId="{2E98EB05-0603-4B78-8F6A-62B288C42F86}" destId="{C99FC9A7-045F-41EA-833A-2F31FDF51B3E}" srcOrd="0" destOrd="0" presId="urn:microsoft.com/office/officeart/2008/layout/LinedList"/>
    <dgm:cxn modelId="{48A35809-B923-4B49-9428-519D7FE0076C}" type="presParOf" srcId="{C809C668-A3A4-4E3F-9712-0AE9BE1A555F}" destId="{B60B1CE6-378D-4A5B-92B0-C8BF81856383}" srcOrd="0" destOrd="0" presId="urn:microsoft.com/office/officeart/2008/layout/LinedList"/>
    <dgm:cxn modelId="{72238DDD-685A-4E04-AF07-C55037DBED97}" type="presParOf" srcId="{C809C668-A3A4-4E3F-9712-0AE9BE1A555F}" destId="{501F1C84-4CC6-49A2-AC2B-1E23070FF3B1}" srcOrd="1" destOrd="0" presId="urn:microsoft.com/office/officeart/2008/layout/LinedList"/>
    <dgm:cxn modelId="{9B7EBABC-1E1E-4CE0-887D-B59F61F97955}" type="presParOf" srcId="{501F1C84-4CC6-49A2-AC2B-1E23070FF3B1}" destId="{EBBDB1C2-D033-404D-9173-C85942E2CDEB}" srcOrd="0" destOrd="0" presId="urn:microsoft.com/office/officeart/2008/layout/LinedList"/>
    <dgm:cxn modelId="{2A7D9F35-13F3-40D1-A012-2968631834BD}" type="presParOf" srcId="{501F1C84-4CC6-49A2-AC2B-1E23070FF3B1}" destId="{9D793161-3D8B-4FE5-A1C4-A15F41C0FEE6}" srcOrd="1" destOrd="0" presId="urn:microsoft.com/office/officeart/2008/layout/LinedList"/>
    <dgm:cxn modelId="{FDA7F492-0137-49E8-8731-8616732C86D6}" type="presParOf" srcId="{C809C668-A3A4-4E3F-9712-0AE9BE1A555F}" destId="{363DC3B0-EFA0-49C8-9D76-8F03C6E6C867}" srcOrd="2" destOrd="0" presId="urn:microsoft.com/office/officeart/2008/layout/LinedList"/>
    <dgm:cxn modelId="{033DC5D2-04E5-48AD-BEB3-658906C16274}" type="presParOf" srcId="{C809C668-A3A4-4E3F-9712-0AE9BE1A555F}" destId="{43CFBE92-457F-4126-BBEA-D429132C1385}" srcOrd="3" destOrd="0" presId="urn:microsoft.com/office/officeart/2008/layout/LinedList"/>
    <dgm:cxn modelId="{DF647E1A-89C5-4214-B1C1-EF613EEE4456}" type="presParOf" srcId="{43CFBE92-457F-4126-BBEA-D429132C1385}" destId="{B619AD43-1D65-4F74-8FF7-DC06F5C93EAA}" srcOrd="0" destOrd="0" presId="urn:microsoft.com/office/officeart/2008/layout/LinedList"/>
    <dgm:cxn modelId="{0B42C612-3F96-4B45-A465-FFABC01D16DA}" type="presParOf" srcId="{43CFBE92-457F-4126-BBEA-D429132C1385}" destId="{C892B469-7DC7-4735-9315-6FB02A74B58F}" srcOrd="1" destOrd="0" presId="urn:microsoft.com/office/officeart/2008/layout/LinedList"/>
    <dgm:cxn modelId="{70B652B5-19D5-4760-BD04-3381DAF38DFC}" type="presParOf" srcId="{C809C668-A3A4-4E3F-9712-0AE9BE1A555F}" destId="{85298411-663D-4F59-9665-F02D120CEB88}" srcOrd="4" destOrd="0" presId="urn:microsoft.com/office/officeart/2008/layout/LinedList"/>
    <dgm:cxn modelId="{208391B3-38FC-4DA6-88FF-0B5B61BACF83}" type="presParOf" srcId="{C809C668-A3A4-4E3F-9712-0AE9BE1A555F}" destId="{5040B1BE-3596-475D-9BF4-5C884FCE5A2F}" srcOrd="5" destOrd="0" presId="urn:microsoft.com/office/officeart/2008/layout/LinedList"/>
    <dgm:cxn modelId="{409CC696-A2EC-4103-B2EE-5AA1B56B58E7}" type="presParOf" srcId="{5040B1BE-3596-475D-9BF4-5C884FCE5A2F}" destId="{C99FC9A7-045F-41EA-833A-2F31FDF51B3E}" srcOrd="0" destOrd="0" presId="urn:microsoft.com/office/officeart/2008/layout/LinedList"/>
    <dgm:cxn modelId="{159A193F-7800-4633-AB80-E4F8610377F0}" type="presParOf" srcId="{5040B1BE-3596-475D-9BF4-5C884FCE5A2F}" destId="{D4D6CE27-07D0-4C6C-A4AE-ACDEBAE8F6AA}" srcOrd="1" destOrd="0" presId="urn:microsoft.com/office/officeart/2008/layout/LinedList"/>
    <dgm:cxn modelId="{E96FE3D2-3D89-4192-B877-CC038B7D5223}" type="presParOf" srcId="{C809C668-A3A4-4E3F-9712-0AE9BE1A555F}" destId="{D7D7BF32-9621-4F1F-8328-AB38D2A1ED34}" srcOrd="6" destOrd="0" presId="urn:microsoft.com/office/officeart/2008/layout/LinedList"/>
    <dgm:cxn modelId="{BB8376F2-044F-4ED9-AF1C-79CE5F85B8B2}" type="presParOf" srcId="{C809C668-A3A4-4E3F-9712-0AE9BE1A555F}" destId="{EA80E543-4A52-4FCA-AA35-B0DA753FD877}" srcOrd="7" destOrd="0" presId="urn:microsoft.com/office/officeart/2008/layout/LinedList"/>
    <dgm:cxn modelId="{66FAE941-9916-4890-92CE-B765ED78B1F2}" type="presParOf" srcId="{EA80E543-4A52-4FCA-AA35-B0DA753FD877}" destId="{023E532C-433B-43BB-888E-7C1CB6C26536}" srcOrd="0" destOrd="0" presId="urn:microsoft.com/office/officeart/2008/layout/LinedList"/>
    <dgm:cxn modelId="{AEE8CB0B-072E-4694-AF72-4C28F4B4EAB3}" type="presParOf" srcId="{EA80E543-4A52-4FCA-AA35-B0DA753FD877}" destId="{2130DD81-D7E1-4F98-833D-F092CDBD5608}" srcOrd="1" destOrd="0" presId="urn:microsoft.com/office/officeart/2008/layout/LinedList"/>
    <dgm:cxn modelId="{51E37F46-060C-405C-A7CC-29A6411CF400}" type="presParOf" srcId="{C809C668-A3A4-4E3F-9712-0AE9BE1A555F}" destId="{1E4BE689-55CF-48FC-8690-9E17B6AA2435}" srcOrd="8" destOrd="0" presId="urn:microsoft.com/office/officeart/2008/layout/LinedList"/>
    <dgm:cxn modelId="{D86C6FC7-B220-4C06-9331-67266E502F49}" type="presParOf" srcId="{C809C668-A3A4-4E3F-9712-0AE9BE1A555F}" destId="{F2377E54-E155-4E64-AF51-8F984C7EDC4D}" srcOrd="9" destOrd="0" presId="urn:microsoft.com/office/officeart/2008/layout/LinedList"/>
    <dgm:cxn modelId="{2E684E38-8464-4B48-979A-CC21C0D7EC68}" type="presParOf" srcId="{F2377E54-E155-4E64-AF51-8F984C7EDC4D}" destId="{DF4A784F-D99F-4D9F-AF93-FCCE01DC34A5}" srcOrd="0" destOrd="0" presId="urn:microsoft.com/office/officeart/2008/layout/LinedList"/>
    <dgm:cxn modelId="{688DA082-2AA5-4C91-BC48-3194FDB25865}" type="presParOf" srcId="{F2377E54-E155-4E64-AF51-8F984C7EDC4D}" destId="{2F059C8B-A129-4DC6-804A-2EFCC9C4C48C}" srcOrd="1" destOrd="0" presId="urn:microsoft.com/office/officeart/2008/layout/LinedList"/>
    <dgm:cxn modelId="{C0CE73D6-EB72-4A1F-AC6E-632D49A69B3D}" type="presParOf" srcId="{C809C668-A3A4-4E3F-9712-0AE9BE1A555F}" destId="{4F8DD9BB-C3A9-42DE-8B4E-D11DE9860171}" srcOrd="10" destOrd="0" presId="urn:microsoft.com/office/officeart/2008/layout/LinedList"/>
    <dgm:cxn modelId="{DF65D0C8-4F63-4048-B99D-77992F9CACDD}" type="presParOf" srcId="{C809C668-A3A4-4E3F-9712-0AE9BE1A555F}" destId="{082B9918-1CC9-445F-B300-B9244EB21211}" srcOrd="11" destOrd="0" presId="urn:microsoft.com/office/officeart/2008/layout/LinedList"/>
    <dgm:cxn modelId="{B3BFC2B8-91AF-4573-A1CF-D676D9249806}" type="presParOf" srcId="{082B9918-1CC9-445F-B300-B9244EB21211}" destId="{A7570FA4-3FD3-4AD8-B065-F3590CAAB757}" srcOrd="0" destOrd="0" presId="urn:microsoft.com/office/officeart/2008/layout/LinedList"/>
    <dgm:cxn modelId="{05EA4FE6-FB32-4ED3-BD8C-B19F03DE42F1}" type="presParOf" srcId="{082B9918-1CC9-445F-B300-B9244EB21211}" destId="{48A8687A-FF0A-4848-88DD-58B489257A0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0B1CE6-378D-4A5B-92B0-C8BF81856383}">
      <dsp:nvSpPr>
        <dsp:cNvPr id="0" name=""/>
        <dsp:cNvSpPr/>
      </dsp:nvSpPr>
      <dsp:spPr>
        <a:xfrm>
          <a:off x="0" y="2758"/>
          <a:ext cx="67976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BDB1C2-D033-404D-9173-C85942E2CDEB}">
      <dsp:nvSpPr>
        <dsp:cNvPr id="0" name=""/>
        <dsp:cNvSpPr/>
      </dsp:nvSpPr>
      <dsp:spPr>
        <a:xfrm>
          <a:off x="0" y="2758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pogłębianie wiedzy i zainteresowań z zakresu prawa cywilnego i prawa rodzinnego</a:t>
          </a:r>
          <a:endParaRPr lang="en-US" sz="1900" kern="1200" dirty="0"/>
        </a:p>
      </dsp:txBody>
      <dsp:txXfrm>
        <a:off x="0" y="2758"/>
        <a:ext cx="6797675" cy="940732"/>
      </dsp:txXfrm>
    </dsp:sp>
    <dsp:sp modelId="{363DC3B0-EFA0-49C8-9D76-8F03C6E6C867}">
      <dsp:nvSpPr>
        <dsp:cNvPr id="0" name=""/>
        <dsp:cNvSpPr/>
      </dsp:nvSpPr>
      <dsp:spPr>
        <a:xfrm>
          <a:off x="0" y="943491"/>
          <a:ext cx="67976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19AD43-1D65-4F74-8FF7-DC06F5C93EAA}">
      <dsp:nvSpPr>
        <dsp:cNvPr id="0" name=""/>
        <dsp:cNvSpPr/>
      </dsp:nvSpPr>
      <dsp:spPr>
        <a:xfrm>
          <a:off x="0" y="943491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integracja środowiska akademickiego</a:t>
          </a:r>
          <a:endParaRPr lang="en-US" sz="1900" kern="1200" dirty="0"/>
        </a:p>
      </dsp:txBody>
      <dsp:txXfrm>
        <a:off x="0" y="943491"/>
        <a:ext cx="6797675" cy="940732"/>
      </dsp:txXfrm>
    </dsp:sp>
    <dsp:sp modelId="{85298411-663D-4F59-9665-F02D120CEB88}">
      <dsp:nvSpPr>
        <dsp:cNvPr id="0" name=""/>
        <dsp:cNvSpPr/>
      </dsp:nvSpPr>
      <dsp:spPr>
        <a:xfrm>
          <a:off x="0" y="1884223"/>
          <a:ext cx="67976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9FC9A7-045F-41EA-833A-2F31FDF51B3E}">
      <dsp:nvSpPr>
        <dsp:cNvPr id="0" name=""/>
        <dsp:cNvSpPr/>
      </dsp:nvSpPr>
      <dsp:spPr>
        <a:xfrm>
          <a:off x="0" y="1884223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wspieranie rozwoju samodzielnej pracy naukowej studentów</a:t>
          </a:r>
          <a:endParaRPr lang="en-US" sz="1900" kern="1200" dirty="0"/>
        </a:p>
      </dsp:txBody>
      <dsp:txXfrm>
        <a:off x="0" y="1884223"/>
        <a:ext cx="6797675" cy="940732"/>
      </dsp:txXfrm>
    </dsp:sp>
    <dsp:sp modelId="{D7D7BF32-9621-4F1F-8328-AB38D2A1ED34}">
      <dsp:nvSpPr>
        <dsp:cNvPr id="0" name=""/>
        <dsp:cNvSpPr/>
      </dsp:nvSpPr>
      <dsp:spPr>
        <a:xfrm>
          <a:off x="0" y="2824955"/>
          <a:ext cx="67976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3E532C-433B-43BB-888E-7C1CB6C26536}">
      <dsp:nvSpPr>
        <dsp:cNvPr id="0" name=""/>
        <dsp:cNvSpPr/>
      </dsp:nvSpPr>
      <dsp:spPr>
        <a:xfrm>
          <a:off x="0" y="2824956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organizowanie konferencji naukowych, seminariów, paneli dyskusyjnych </a:t>
          </a:r>
          <a:endParaRPr lang="pl-PL" sz="1900" kern="1200" dirty="0">
            <a:latin typeface="Calibri Light" panose="020F0302020204030204"/>
          </a:endParaRPr>
        </a:p>
      </dsp:txBody>
      <dsp:txXfrm>
        <a:off x="0" y="2824956"/>
        <a:ext cx="6797675" cy="940732"/>
      </dsp:txXfrm>
    </dsp:sp>
    <dsp:sp modelId="{1E4BE689-55CF-48FC-8690-9E17B6AA2435}">
      <dsp:nvSpPr>
        <dsp:cNvPr id="0" name=""/>
        <dsp:cNvSpPr/>
      </dsp:nvSpPr>
      <dsp:spPr>
        <a:xfrm>
          <a:off x="0" y="3765688"/>
          <a:ext cx="67976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4A784F-D99F-4D9F-AF93-FCCE01DC34A5}">
      <dsp:nvSpPr>
        <dsp:cNvPr id="0" name=""/>
        <dsp:cNvSpPr/>
      </dsp:nvSpPr>
      <dsp:spPr>
        <a:xfrm>
          <a:off x="0" y="3765688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organizowanie spotkań z przedstawicielami zawodów prawniczych, którzy mogliby podzielić się swoją wiedzą praktyczną i doświadczeniem zawodowym </a:t>
          </a:r>
        </a:p>
      </dsp:txBody>
      <dsp:txXfrm>
        <a:off x="0" y="3765688"/>
        <a:ext cx="6797675" cy="940732"/>
      </dsp:txXfrm>
    </dsp:sp>
    <dsp:sp modelId="{4F8DD9BB-C3A9-42DE-8B4E-D11DE9860171}">
      <dsp:nvSpPr>
        <dsp:cNvPr id="0" name=""/>
        <dsp:cNvSpPr/>
      </dsp:nvSpPr>
      <dsp:spPr>
        <a:xfrm>
          <a:off x="0" y="4706420"/>
          <a:ext cx="67976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570FA4-3FD3-4AD8-B065-F3590CAAB757}">
      <dsp:nvSpPr>
        <dsp:cNvPr id="0" name=""/>
        <dsp:cNvSpPr/>
      </dsp:nvSpPr>
      <dsp:spPr>
        <a:xfrm>
          <a:off x="0" y="4706420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współpraca z kołami naukowymi z innych ośrodków akademickich zajmujących się pokrewną tematyką </a:t>
          </a:r>
        </a:p>
      </dsp:txBody>
      <dsp:txXfrm>
        <a:off x="0" y="4706420"/>
        <a:ext cx="6797675" cy="940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828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720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052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832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109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48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746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3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87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397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842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159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31">
            <a:extLst>
              <a:ext uri="{FF2B5EF4-FFF2-40B4-BE49-F238E27FC236}">
                <a16:creationId xmlns:a16="http://schemas.microsoft.com/office/drawing/2014/main" id="{49F38109-6CA7-491B-A6A4-D2A06300E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686015"/>
          </a:xfrm>
        </p:spPr>
        <p:txBody>
          <a:bodyPr>
            <a:normAutofit/>
          </a:bodyPr>
          <a:lstStyle/>
          <a:p>
            <a:r>
              <a:rPr lang="pl-PL" sz="6800" b="1"/>
              <a:t>Koło Naukowe Cywilistów "IUSTUS</a:t>
            </a:r>
            <a:r>
              <a:rPr lang="pl-PL" sz="6800"/>
              <a:t>"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endParaRPr lang="pl-PL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Obraz 3" descr="Obraz zawierający tekst, logo, krąg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EFACA8B3-EBFE-013B-F266-247010034D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48" b="3819"/>
          <a:stretch/>
        </p:blipFill>
        <p:spPr>
          <a:xfrm>
            <a:off x="633999" y="640081"/>
            <a:ext cx="5462001" cy="5054156"/>
          </a:xfrm>
          <a:prstGeom prst="rect">
            <a:avLst/>
          </a:prstGeom>
        </p:spPr>
      </p:pic>
      <p:cxnSp>
        <p:nvCxnSpPr>
          <p:cNvPr id="46" name="Straight Connector 33">
            <a:extLst>
              <a:ext uri="{FF2B5EF4-FFF2-40B4-BE49-F238E27FC236}">
                <a16:creationId xmlns:a16="http://schemas.microsoft.com/office/drawing/2014/main" id="{107708C9-4DE8-42DC-8556-86EFA6F0B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35">
            <a:extLst>
              <a:ext uri="{FF2B5EF4-FFF2-40B4-BE49-F238E27FC236}">
                <a16:creationId xmlns:a16="http://schemas.microsoft.com/office/drawing/2014/main" id="{8093E2E4-CE1B-4314-8AD0-0555B7CAC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Rectangle 37">
            <a:extLst>
              <a:ext uri="{FF2B5EF4-FFF2-40B4-BE49-F238E27FC236}">
                <a16:creationId xmlns:a16="http://schemas.microsoft.com/office/drawing/2014/main" id="{A8D8D66C-6E87-4017-8A48-ED6A4578A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2B9ADE-E915-6D0C-DAD3-A3A03F75A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pl-PL" b="1" dirty="0"/>
              <a:t>Konferencje naukowe</a:t>
            </a:r>
            <a:endParaRPr lang="pl-PL" b="1" dirty="0">
              <a:ea typeface="Calibri Light"/>
              <a:cs typeface="Calibri Light"/>
            </a:endParaRP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D383DE25-CBAD-4FB7-8FEA-908686848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6454987" cy="40233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sz="2400" dirty="0"/>
              <a:t>W bieżącym semestrze Koło zorganizowało dwie konferencje naukowe, podczas których Studenci mieli okazję do zaprezentowania tematyki związanej z prawem cywilnym, która była zbieżna z ich indywidualnymi zainteresowaniami w tymże obszarze. Konferencje odbyły się nt.:</a:t>
            </a:r>
            <a:endParaRPr lang="pl-PL" sz="2400">
              <a:ea typeface="Calibri"/>
              <a:cs typeface="Calibri"/>
            </a:endParaRPr>
          </a:p>
          <a:p>
            <a:pPr marL="342900" indent="-342900"/>
            <a:r>
              <a:rPr lang="pl-PL" sz="2400" dirty="0"/>
              <a:t>,,Prawo cywilne wokół nas"</a:t>
            </a:r>
            <a:endParaRPr lang="pl-PL" sz="2400" dirty="0">
              <a:ea typeface="Calibri" panose="020F0502020204030204"/>
              <a:cs typeface="Calibri" panose="020F0502020204030204"/>
            </a:endParaRPr>
          </a:p>
          <a:p>
            <a:pPr marL="342900" indent="-342900"/>
            <a:r>
              <a:rPr lang="pl-PL" sz="2400" dirty="0">
                <a:ea typeface="+mn-lt"/>
                <a:cs typeface="+mn-lt"/>
              </a:rPr>
              <a:t>,,Problematyka części ogólnej kodeksu cywilnego”</a:t>
            </a:r>
            <a:endParaRPr lang="pl-PL" sz="2400" dirty="0">
              <a:ea typeface="Calibri" panose="020F0502020204030204"/>
              <a:cs typeface="Calibri" panose="020F0502020204030204"/>
            </a:endParaRPr>
          </a:p>
          <a:p>
            <a:endParaRPr lang="pl-PL"/>
          </a:p>
        </p:txBody>
      </p:sp>
      <p:pic>
        <p:nvPicPr>
          <p:cNvPr id="15" name="Obraz 14" descr="Brak opisu.">
            <a:extLst>
              <a:ext uri="{FF2B5EF4-FFF2-40B4-BE49-F238E27FC236}">
                <a16:creationId xmlns:a16="http://schemas.microsoft.com/office/drawing/2014/main" id="{B5771EDB-65C0-ACD9-FC8C-6720FB2C1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430" y="1916318"/>
            <a:ext cx="2707389" cy="34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8123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DD5C0F-D0E2-B4EB-DF42-3A6124A5A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pl-PL" b="1" dirty="0">
                <a:ea typeface="Calibri Light"/>
                <a:cs typeface="Calibri Light"/>
              </a:rPr>
              <a:t>Symulowane rozprawy</a:t>
            </a:r>
            <a:r>
              <a:rPr lang="pl-PL" dirty="0">
                <a:ea typeface="Calibri Light"/>
                <a:cs typeface="Calibri Light"/>
              </a:rPr>
              <a:t> </a:t>
            </a:r>
            <a:endParaRPr lang="pl-PL" dirty="0"/>
          </a:p>
        </p:txBody>
      </p:sp>
      <p:pic>
        <p:nvPicPr>
          <p:cNvPr id="4" name="Obraz 3" descr="Jak się przygotować do rozprawy sądowej? - Śliz i Curyło Adwokaci">
            <a:extLst>
              <a:ext uri="{FF2B5EF4-FFF2-40B4-BE49-F238E27FC236}">
                <a16:creationId xmlns:a16="http://schemas.microsoft.com/office/drawing/2014/main" id="{6CBC28EF-F31E-1AB3-3A98-9C6B7AD79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432" y="2491200"/>
            <a:ext cx="3094997" cy="2321247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4A2D87-606D-BDFE-AB38-FB595E0FE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9733" y="1845734"/>
            <a:ext cx="6515947" cy="4023360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pl-PL" sz="2400" dirty="0">
                <a:ea typeface="Calibri"/>
                <a:cs typeface="Calibri"/>
              </a:rPr>
              <a:t>Symulowane rozprawy są doskonałą okazją do wcielenia się w rolę przedstawicieli zawodów prawniczych, jak i przełamania strachu przed wystąpieniami publicznymi. W przeszłości Koło miało okazję organizować symulowaną rozprawę np. z zakresu prawa rodzinnego. </a:t>
            </a:r>
            <a:endParaRPr lang="pl-PL" sz="2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2811034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6">
            <a:extLst>
              <a:ext uri="{FF2B5EF4-FFF2-40B4-BE49-F238E27FC236}">
                <a16:creationId xmlns:a16="http://schemas.microsoft.com/office/drawing/2014/main" id="{9F5E263C-FB7E-4A3E-AD04-5140CD3D1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9E65ED8C-90F7-4EB0-ACCB-64AEF411E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0CE92CA-E903-6B0C-86BE-3C3F9C014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pl-PL" sz="3600" b="1" dirty="0">
                <a:solidFill>
                  <a:srgbClr val="FFFFFF"/>
                </a:solidFill>
                <a:latin typeface="Aptos"/>
              </a:rPr>
              <a:t>Cele i zadania KNC:</a:t>
            </a:r>
            <a:endParaRPr lang="pl-PL" sz="3600" b="1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04E3BF-88F7-4D19-BEC9-8486966EA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2" name="Symbol zastępczy zawartości 2">
            <a:extLst>
              <a:ext uri="{FF2B5EF4-FFF2-40B4-BE49-F238E27FC236}">
                <a16:creationId xmlns:a16="http://schemas.microsoft.com/office/drawing/2014/main" id="{CF16219D-5394-DD45-63BC-FEC9C5A137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561873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58091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7253721-CA51-C6B4-A54B-7721B84B8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252936"/>
            <a:ext cx="10058400" cy="1028715"/>
          </a:xfrm>
        </p:spPr>
        <p:txBody>
          <a:bodyPr anchor="ctr">
            <a:normAutofit/>
          </a:bodyPr>
          <a:lstStyle/>
          <a:p>
            <a:pPr algn="ctr"/>
            <a:r>
              <a:rPr lang="pl-PL" b="1">
                <a:solidFill>
                  <a:srgbClr val="FFFFFF"/>
                </a:solidFill>
                <a:ea typeface="Calibri Light"/>
                <a:cs typeface="Calibri Light"/>
              </a:rPr>
              <a:t>Plany na nadchodzący semestr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D00481-92F6-493B-0AF3-7F3C51AE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86678"/>
            <a:ext cx="10027920" cy="34714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sz="2400" dirty="0"/>
              <a:t>W nadchodzącym semestrze Koło ma w planach zrealizować więcej przedsięwzięć o charakterze praktycznym, stąd też w założeniach działalności Koła w semestrze letnim 2024/2025 znalazły się takie wydarzenia jak:   przeprowadzenie minimum jednej symulowanej rozprawy dotyczącej problematyki prawa i postępowania cywilnego. Koło ma też w planach podjęcie działań w kierunku zorganizowania spotkania z cyklu ,,Spotkanie z ciekawym człowiekiem” z kuratorem sądowym, adwokatem lub sędzią.</a:t>
            </a:r>
            <a:endParaRPr lang="pl-PL" sz="2400" dirty="0">
              <a:ea typeface="Calibri"/>
              <a:cs typeface="Calibri"/>
            </a:endParaRPr>
          </a:p>
          <a:p>
            <a:endParaRPr lang="pl-PL">
              <a:ea typeface="Calibri"/>
              <a:cs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1ED12F-9F06-4B37-87B7-F98F52937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66508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B7D1EFAA-7858-42D7-9544-98A552ADF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32079F7-8DCA-358B-8FBD-F80BA7A85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686015"/>
          </a:xfrm>
        </p:spPr>
        <p:txBody>
          <a:bodyPr>
            <a:normAutofit/>
          </a:bodyPr>
          <a:lstStyle/>
          <a:p>
            <a:r>
              <a:rPr lang="pl-PL" dirty="0">
                <a:ea typeface="Calibri Light"/>
                <a:cs typeface="Calibri Light"/>
              </a:rPr>
              <a:t>Dziękujemy za uwagę 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ADEDEB-E876-8635-8021-06C38C89E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>
                <a:solidFill>
                  <a:schemeClr val="tx1">
                    <a:lumMod val="85000"/>
                    <a:lumOff val="15000"/>
                  </a:schemeClr>
                </a:solidFill>
                <a:ea typeface="Calibri Light"/>
                <a:cs typeface="Calibri Light"/>
              </a:rPr>
              <a:t>Zarząd koła naukowe cywilistów "iustus"</a:t>
            </a:r>
            <a:endParaRPr lang="pl-PL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Obraz 3" descr="Obraz zawierający tekst, logo, krąg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AC30DE77-D89C-0860-5666-7BBFB64AF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21" y="640081"/>
            <a:ext cx="5054156" cy="5054156"/>
          </a:xfrm>
          <a:prstGeom prst="rect">
            <a:avLst/>
          </a:prstGeom>
        </p:spPr>
      </p:pic>
      <p:cxnSp>
        <p:nvCxnSpPr>
          <p:cNvPr id="17" name="Straight Connector 10">
            <a:extLst>
              <a:ext uri="{FF2B5EF4-FFF2-40B4-BE49-F238E27FC236}">
                <a16:creationId xmlns:a16="http://schemas.microsoft.com/office/drawing/2014/main" id="{F04961BF-6DD2-4525-8611-2B21957DB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2">
            <a:extLst>
              <a:ext uri="{FF2B5EF4-FFF2-40B4-BE49-F238E27FC236}">
                <a16:creationId xmlns:a16="http://schemas.microsoft.com/office/drawing/2014/main" id="{8F34D2C8-D65B-47C7-91F2-331661DBC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064D8A-32C8-44B3-9941-291A5A21C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689017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Retrospect</vt:lpstr>
      <vt:lpstr>Koło Naukowe Cywilistów "IUSTUS"</vt:lpstr>
      <vt:lpstr>Konferencje naukowe</vt:lpstr>
      <vt:lpstr>Symulowane rozprawy </vt:lpstr>
      <vt:lpstr>Cele i zadania KNC:</vt:lpstr>
      <vt:lpstr>Plany na nadchodzący semestr </vt:lpstr>
      <vt:lpstr>Dziękujemy za uwagę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206</cp:revision>
  <dcterms:created xsi:type="dcterms:W3CDTF">2025-02-18T20:21:59Z</dcterms:created>
  <dcterms:modified xsi:type="dcterms:W3CDTF">2025-02-18T22:29:42Z</dcterms:modified>
</cp:coreProperties>
</file>